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41"/>
  </p:notesMasterIdLst>
  <p:handoutMasterIdLst>
    <p:handoutMasterId r:id="rId42"/>
  </p:handoutMasterIdLst>
  <p:sldIdLst>
    <p:sldId id="257" r:id="rId5"/>
    <p:sldId id="283" r:id="rId6"/>
    <p:sldId id="289" r:id="rId7"/>
    <p:sldId id="290" r:id="rId8"/>
    <p:sldId id="324" r:id="rId9"/>
    <p:sldId id="291" r:id="rId10"/>
    <p:sldId id="373" r:id="rId11"/>
    <p:sldId id="328" r:id="rId12"/>
    <p:sldId id="374" r:id="rId13"/>
    <p:sldId id="375" r:id="rId14"/>
    <p:sldId id="376" r:id="rId15"/>
    <p:sldId id="285" r:id="rId16"/>
    <p:sldId id="315" r:id="rId17"/>
    <p:sldId id="378" r:id="rId18"/>
    <p:sldId id="330" r:id="rId19"/>
    <p:sldId id="332" r:id="rId20"/>
    <p:sldId id="377" r:id="rId21"/>
    <p:sldId id="379" r:id="rId22"/>
    <p:sldId id="331" r:id="rId23"/>
    <p:sldId id="286" r:id="rId24"/>
    <p:sldId id="338" r:id="rId25"/>
    <p:sldId id="339" r:id="rId26"/>
    <p:sldId id="380" r:id="rId27"/>
    <p:sldId id="340" r:id="rId28"/>
    <p:sldId id="342" r:id="rId29"/>
    <p:sldId id="316" r:id="rId30"/>
    <p:sldId id="333" r:id="rId31"/>
    <p:sldId id="334" r:id="rId32"/>
    <p:sldId id="343" r:id="rId33"/>
    <p:sldId id="381" r:id="rId34"/>
    <p:sldId id="382" r:id="rId35"/>
    <p:sldId id="383" r:id="rId36"/>
    <p:sldId id="384" r:id="rId37"/>
    <p:sldId id="386" r:id="rId38"/>
    <p:sldId id="385" r:id="rId39"/>
    <p:sldId id="275"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606E"/>
    <a:srgbClr val="984A57"/>
    <a:srgbClr val="FFFFFF"/>
    <a:srgbClr val="2C567A"/>
    <a:srgbClr val="0D1D51"/>
    <a:srgbClr val="0072C7"/>
    <a:srgbClr val="66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065" autoAdjust="0"/>
  </p:normalViewPr>
  <p:slideViewPr>
    <p:cSldViewPr snapToGrid="0" showGuides="1">
      <p:cViewPr varScale="1">
        <p:scale>
          <a:sx n="73" d="100"/>
          <a:sy n="73" d="100"/>
        </p:scale>
        <p:origin x="618" y="96"/>
      </p:cViewPr>
      <p:guideLst>
        <p:guide orient="horz" pos="2160"/>
        <p:guide pos="3840"/>
      </p:guideLst>
    </p:cSldViewPr>
  </p:slideViewPr>
  <p:notesTextViewPr>
    <p:cViewPr>
      <p:scale>
        <a:sx n="1" d="1"/>
        <a:sy n="1" d="1"/>
      </p:scale>
      <p:origin x="0" y="0"/>
    </p:cViewPr>
  </p:notesTextViewPr>
  <p:sorterViewPr>
    <p:cViewPr>
      <p:scale>
        <a:sx n="100" d="100"/>
        <a:sy n="100" d="100"/>
      </p:scale>
      <p:origin x="0" y="-413"/>
    </p:cViewPr>
  </p:sorterViewPr>
  <p:notesViewPr>
    <p:cSldViewPr snapToGrid="0">
      <p:cViewPr varScale="1">
        <p:scale>
          <a:sx n="60" d="100"/>
          <a:sy n="60" d="100"/>
        </p:scale>
        <p:origin x="2424" y="19"/>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51B4DD-15C8-4661-884B-618628EC12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6678A688-EE94-44BF-A9B6-FD51CF6D64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FF50357-9784-4A90-96B4-0B331B4230FA}" type="datetimeFigureOut">
              <a:rPr lang="en-US" smtClean="0"/>
              <a:t>3/21/2022</a:t>
            </a:fld>
            <a:endParaRPr lang="en-US" dirty="0"/>
          </a:p>
        </p:txBody>
      </p:sp>
      <p:sp>
        <p:nvSpPr>
          <p:cNvPr id="4" name="Footer Placeholder 3">
            <a:extLst>
              <a:ext uri="{FF2B5EF4-FFF2-40B4-BE49-F238E27FC236}">
                <a16:creationId xmlns:a16="http://schemas.microsoft.com/office/drawing/2014/main" id="{97CB2C68-562A-4D2A-9890-4436EDCEC7A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41883F-BA65-4049-B6C2-7C1A5A6D08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150802-3B37-42FB-BECC-88074371FEFB}" type="slidenum">
              <a:rPr lang="en-US" smtClean="0"/>
              <a:t>‹#›</a:t>
            </a:fld>
            <a:endParaRPr lang="en-US" dirty="0"/>
          </a:p>
        </p:txBody>
      </p:sp>
    </p:spTree>
    <p:extLst>
      <p:ext uri="{BB962C8B-B14F-4D97-AF65-F5344CB8AC3E}">
        <p14:creationId xmlns:p14="http://schemas.microsoft.com/office/powerpoint/2010/main" val="968079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EFB4FA-E877-413E-B608-88789D806C57}" type="datetimeFigureOut">
              <a:rPr lang="en-US" noProof="0" smtClean="0"/>
              <a:t>3/21/2022</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36304E-FDE3-4B4F-A3B7-EBE87F3FA5E2}" type="slidenum">
              <a:rPr lang="en-US" noProof="0" smtClean="0"/>
              <a:t>‹#›</a:t>
            </a:fld>
            <a:endParaRPr lang="en-US" noProof="0" dirty="0"/>
          </a:p>
        </p:txBody>
      </p:sp>
    </p:spTree>
    <p:extLst>
      <p:ext uri="{BB962C8B-B14F-4D97-AF65-F5344CB8AC3E}">
        <p14:creationId xmlns:p14="http://schemas.microsoft.com/office/powerpoint/2010/main" val="4085138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a:t>
            </a:fld>
            <a:endParaRPr lang="en-US"/>
          </a:p>
        </p:txBody>
      </p:sp>
    </p:spTree>
    <p:extLst>
      <p:ext uri="{BB962C8B-B14F-4D97-AF65-F5344CB8AC3E}">
        <p14:creationId xmlns:p14="http://schemas.microsoft.com/office/powerpoint/2010/main" val="2985530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11</a:t>
            </a:fld>
            <a:endParaRPr lang="en-US"/>
          </a:p>
        </p:txBody>
      </p:sp>
    </p:spTree>
    <p:extLst>
      <p:ext uri="{BB962C8B-B14F-4D97-AF65-F5344CB8AC3E}">
        <p14:creationId xmlns:p14="http://schemas.microsoft.com/office/powerpoint/2010/main" val="11839244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13</a:t>
            </a:fld>
            <a:endParaRPr lang="en-US"/>
          </a:p>
        </p:txBody>
      </p:sp>
    </p:spTree>
    <p:extLst>
      <p:ext uri="{BB962C8B-B14F-4D97-AF65-F5344CB8AC3E}">
        <p14:creationId xmlns:p14="http://schemas.microsoft.com/office/powerpoint/2010/main" val="8343927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14</a:t>
            </a:fld>
            <a:endParaRPr lang="en-US"/>
          </a:p>
        </p:txBody>
      </p:sp>
    </p:spTree>
    <p:extLst>
      <p:ext uri="{BB962C8B-B14F-4D97-AF65-F5344CB8AC3E}">
        <p14:creationId xmlns:p14="http://schemas.microsoft.com/office/powerpoint/2010/main" val="2010432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15</a:t>
            </a:fld>
            <a:endParaRPr lang="en-US"/>
          </a:p>
        </p:txBody>
      </p:sp>
    </p:spTree>
    <p:extLst>
      <p:ext uri="{BB962C8B-B14F-4D97-AF65-F5344CB8AC3E}">
        <p14:creationId xmlns:p14="http://schemas.microsoft.com/office/powerpoint/2010/main" val="11399315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16</a:t>
            </a:fld>
            <a:endParaRPr lang="en-US"/>
          </a:p>
        </p:txBody>
      </p:sp>
    </p:spTree>
    <p:extLst>
      <p:ext uri="{BB962C8B-B14F-4D97-AF65-F5344CB8AC3E}">
        <p14:creationId xmlns:p14="http://schemas.microsoft.com/office/powerpoint/2010/main" val="9067511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17</a:t>
            </a:fld>
            <a:endParaRPr lang="en-US"/>
          </a:p>
        </p:txBody>
      </p:sp>
    </p:spTree>
    <p:extLst>
      <p:ext uri="{BB962C8B-B14F-4D97-AF65-F5344CB8AC3E}">
        <p14:creationId xmlns:p14="http://schemas.microsoft.com/office/powerpoint/2010/main" val="30195266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18</a:t>
            </a:fld>
            <a:endParaRPr lang="en-US"/>
          </a:p>
        </p:txBody>
      </p:sp>
    </p:spTree>
    <p:extLst>
      <p:ext uri="{BB962C8B-B14F-4D97-AF65-F5344CB8AC3E}">
        <p14:creationId xmlns:p14="http://schemas.microsoft.com/office/powerpoint/2010/main" val="4785614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19</a:t>
            </a:fld>
            <a:endParaRPr lang="en-US"/>
          </a:p>
        </p:txBody>
      </p:sp>
    </p:spTree>
    <p:extLst>
      <p:ext uri="{BB962C8B-B14F-4D97-AF65-F5344CB8AC3E}">
        <p14:creationId xmlns:p14="http://schemas.microsoft.com/office/powerpoint/2010/main" val="27079779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21</a:t>
            </a:fld>
            <a:endParaRPr lang="en-US"/>
          </a:p>
        </p:txBody>
      </p:sp>
    </p:spTree>
    <p:extLst>
      <p:ext uri="{BB962C8B-B14F-4D97-AF65-F5344CB8AC3E}">
        <p14:creationId xmlns:p14="http://schemas.microsoft.com/office/powerpoint/2010/main" val="38404453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22</a:t>
            </a:fld>
            <a:endParaRPr lang="en-US"/>
          </a:p>
        </p:txBody>
      </p:sp>
    </p:spTree>
    <p:extLst>
      <p:ext uri="{BB962C8B-B14F-4D97-AF65-F5344CB8AC3E}">
        <p14:creationId xmlns:p14="http://schemas.microsoft.com/office/powerpoint/2010/main" val="1577372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a:t>
            </a:fld>
            <a:endParaRPr lang="en-US"/>
          </a:p>
        </p:txBody>
      </p:sp>
    </p:spTree>
    <p:extLst>
      <p:ext uri="{BB962C8B-B14F-4D97-AF65-F5344CB8AC3E}">
        <p14:creationId xmlns:p14="http://schemas.microsoft.com/office/powerpoint/2010/main" val="13645106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23</a:t>
            </a:fld>
            <a:endParaRPr lang="en-US"/>
          </a:p>
        </p:txBody>
      </p:sp>
    </p:spTree>
    <p:extLst>
      <p:ext uri="{BB962C8B-B14F-4D97-AF65-F5344CB8AC3E}">
        <p14:creationId xmlns:p14="http://schemas.microsoft.com/office/powerpoint/2010/main" val="41198308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24</a:t>
            </a:fld>
            <a:endParaRPr lang="en-US"/>
          </a:p>
        </p:txBody>
      </p:sp>
    </p:spTree>
    <p:extLst>
      <p:ext uri="{BB962C8B-B14F-4D97-AF65-F5344CB8AC3E}">
        <p14:creationId xmlns:p14="http://schemas.microsoft.com/office/powerpoint/2010/main" val="35846189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25</a:t>
            </a:fld>
            <a:endParaRPr lang="en-US"/>
          </a:p>
        </p:txBody>
      </p:sp>
    </p:spTree>
    <p:extLst>
      <p:ext uri="{BB962C8B-B14F-4D97-AF65-F5344CB8AC3E}">
        <p14:creationId xmlns:p14="http://schemas.microsoft.com/office/powerpoint/2010/main" val="23641718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26</a:t>
            </a:fld>
            <a:endParaRPr lang="en-US"/>
          </a:p>
        </p:txBody>
      </p:sp>
    </p:spTree>
    <p:extLst>
      <p:ext uri="{BB962C8B-B14F-4D97-AF65-F5344CB8AC3E}">
        <p14:creationId xmlns:p14="http://schemas.microsoft.com/office/powerpoint/2010/main" val="31903126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27</a:t>
            </a:fld>
            <a:endParaRPr lang="en-US"/>
          </a:p>
        </p:txBody>
      </p:sp>
    </p:spTree>
    <p:extLst>
      <p:ext uri="{BB962C8B-B14F-4D97-AF65-F5344CB8AC3E}">
        <p14:creationId xmlns:p14="http://schemas.microsoft.com/office/powerpoint/2010/main" val="2435822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29</a:t>
            </a:fld>
            <a:endParaRPr lang="en-US"/>
          </a:p>
        </p:txBody>
      </p:sp>
    </p:spTree>
    <p:extLst>
      <p:ext uri="{BB962C8B-B14F-4D97-AF65-F5344CB8AC3E}">
        <p14:creationId xmlns:p14="http://schemas.microsoft.com/office/powerpoint/2010/main" val="293823714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30</a:t>
            </a:fld>
            <a:endParaRPr lang="en-US"/>
          </a:p>
        </p:txBody>
      </p:sp>
    </p:spTree>
    <p:extLst>
      <p:ext uri="{BB962C8B-B14F-4D97-AF65-F5344CB8AC3E}">
        <p14:creationId xmlns:p14="http://schemas.microsoft.com/office/powerpoint/2010/main" val="14392788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31</a:t>
            </a:fld>
            <a:endParaRPr lang="en-US"/>
          </a:p>
        </p:txBody>
      </p:sp>
    </p:spTree>
    <p:extLst>
      <p:ext uri="{BB962C8B-B14F-4D97-AF65-F5344CB8AC3E}">
        <p14:creationId xmlns:p14="http://schemas.microsoft.com/office/powerpoint/2010/main" val="27527543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32</a:t>
            </a:fld>
            <a:endParaRPr lang="en-US"/>
          </a:p>
        </p:txBody>
      </p:sp>
    </p:spTree>
    <p:extLst>
      <p:ext uri="{BB962C8B-B14F-4D97-AF65-F5344CB8AC3E}">
        <p14:creationId xmlns:p14="http://schemas.microsoft.com/office/powerpoint/2010/main" val="40851690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33</a:t>
            </a:fld>
            <a:endParaRPr lang="en-US"/>
          </a:p>
        </p:txBody>
      </p:sp>
    </p:spTree>
    <p:extLst>
      <p:ext uri="{BB962C8B-B14F-4D97-AF65-F5344CB8AC3E}">
        <p14:creationId xmlns:p14="http://schemas.microsoft.com/office/powerpoint/2010/main" val="422161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4</a:t>
            </a:fld>
            <a:endParaRPr lang="en-US"/>
          </a:p>
        </p:txBody>
      </p:sp>
    </p:spTree>
    <p:extLst>
      <p:ext uri="{BB962C8B-B14F-4D97-AF65-F5344CB8AC3E}">
        <p14:creationId xmlns:p14="http://schemas.microsoft.com/office/powerpoint/2010/main" val="294061001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34</a:t>
            </a:fld>
            <a:endParaRPr lang="en-US"/>
          </a:p>
        </p:txBody>
      </p:sp>
    </p:spTree>
    <p:extLst>
      <p:ext uri="{BB962C8B-B14F-4D97-AF65-F5344CB8AC3E}">
        <p14:creationId xmlns:p14="http://schemas.microsoft.com/office/powerpoint/2010/main" val="6353637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35</a:t>
            </a:fld>
            <a:endParaRPr lang="en-US"/>
          </a:p>
        </p:txBody>
      </p:sp>
    </p:spTree>
    <p:extLst>
      <p:ext uri="{BB962C8B-B14F-4D97-AF65-F5344CB8AC3E}">
        <p14:creationId xmlns:p14="http://schemas.microsoft.com/office/powerpoint/2010/main" val="156705829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36</a:t>
            </a:fld>
            <a:endParaRPr lang="en-US"/>
          </a:p>
        </p:txBody>
      </p:sp>
    </p:spTree>
    <p:extLst>
      <p:ext uri="{BB962C8B-B14F-4D97-AF65-F5344CB8AC3E}">
        <p14:creationId xmlns:p14="http://schemas.microsoft.com/office/powerpoint/2010/main" val="4057122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5</a:t>
            </a:fld>
            <a:endParaRPr lang="en-US"/>
          </a:p>
        </p:txBody>
      </p:sp>
    </p:spTree>
    <p:extLst>
      <p:ext uri="{BB962C8B-B14F-4D97-AF65-F5344CB8AC3E}">
        <p14:creationId xmlns:p14="http://schemas.microsoft.com/office/powerpoint/2010/main" val="3068643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6</a:t>
            </a:fld>
            <a:endParaRPr lang="en-US"/>
          </a:p>
        </p:txBody>
      </p:sp>
    </p:spTree>
    <p:extLst>
      <p:ext uri="{BB962C8B-B14F-4D97-AF65-F5344CB8AC3E}">
        <p14:creationId xmlns:p14="http://schemas.microsoft.com/office/powerpoint/2010/main" val="2715079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7</a:t>
            </a:fld>
            <a:endParaRPr lang="en-US"/>
          </a:p>
        </p:txBody>
      </p:sp>
    </p:spTree>
    <p:extLst>
      <p:ext uri="{BB962C8B-B14F-4D97-AF65-F5344CB8AC3E}">
        <p14:creationId xmlns:p14="http://schemas.microsoft.com/office/powerpoint/2010/main" val="1856021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8</a:t>
            </a:fld>
            <a:endParaRPr lang="en-US"/>
          </a:p>
        </p:txBody>
      </p:sp>
    </p:spTree>
    <p:extLst>
      <p:ext uri="{BB962C8B-B14F-4D97-AF65-F5344CB8AC3E}">
        <p14:creationId xmlns:p14="http://schemas.microsoft.com/office/powerpoint/2010/main" val="591980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9</a:t>
            </a:fld>
            <a:endParaRPr lang="en-US"/>
          </a:p>
        </p:txBody>
      </p:sp>
    </p:spTree>
    <p:extLst>
      <p:ext uri="{BB962C8B-B14F-4D97-AF65-F5344CB8AC3E}">
        <p14:creationId xmlns:p14="http://schemas.microsoft.com/office/powerpoint/2010/main" val="6565899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336304E-FDE3-4B4F-A3B7-EBE87F3FA5E2}" type="slidenum">
              <a:rPr lang="en-US" smtClean="0"/>
              <a:t>10</a:t>
            </a:fld>
            <a:endParaRPr lang="en-US"/>
          </a:p>
        </p:txBody>
      </p:sp>
    </p:spTree>
    <p:extLst>
      <p:ext uri="{BB962C8B-B14F-4D97-AF65-F5344CB8AC3E}">
        <p14:creationId xmlns:p14="http://schemas.microsoft.com/office/powerpoint/2010/main" val="6968507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svg"/><Relationship Id="rId5" Type="http://schemas.openxmlformats.org/officeDocument/2006/relationships/image" Target="../media/image4.png"/><Relationship Id="rId4" Type="http://schemas.openxmlformats.org/officeDocument/2006/relationships/image" Target="../media/image4.sv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10.svg"/><Relationship Id="rId5" Type="http://schemas.openxmlformats.org/officeDocument/2006/relationships/image" Target="../media/image6.png"/><Relationship Id="rId4" Type="http://schemas.openxmlformats.org/officeDocument/2006/relationships/image" Target="../media/image8.sv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accent4"/>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07823" y="5895970"/>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8496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879954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eam Slide">
    <p:spTree>
      <p:nvGrpSpPr>
        <p:cNvPr id="1" name=""/>
        <p:cNvGrpSpPr/>
        <p:nvPr/>
      </p:nvGrpSpPr>
      <p:grpSpPr>
        <a:xfrm>
          <a:off x="0" y="0"/>
          <a:ext cx="0" cy="0"/>
          <a:chOff x="0" y="0"/>
          <a:chExt cx="0" cy="0"/>
        </a:xfrm>
      </p:grpSpPr>
      <p:grpSp>
        <p:nvGrpSpPr>
          <p:cNvPr id="35" name="Group 34">
            <a:extLst>
              <a:ext uri="{FF2B5EF4-FFF2-40B4-BE49-F238E27FC236}">
                <a16:creationId xmlns:a16="http://schemas.microsoft.com/office/drawing/2014/main" id="{431CD316-21C7-4FA9-A45A-374D6AE71ED5}"/>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36" name="Freeform 5">
              <a:extLst>
                <a:ext uri="{FF2B5EF4-FFF2-40B4-BE49-F238E27FC236}">
                  <a16:creationId xmlns:a16="http://schemas.microsoft.com/office/drawing/2014/main" id="{E107D9FB-3967-4583-A9DA-6787AF71202C}"/>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7" name="Freeform 6">
              <a:extLst>
                <a:ext uri="{FF2B5EF4-FFF2-40B4-BE49-F238E27FC236}">
                  <a16:creationId xmlns:a16="http://schemas.microsoft.com/office/drawing/2014/main" id="{138D5FEB-37FF-4F26-B625-CE2BE91FF21B}"/>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38" name="Freeform 7">
              <a:extLst>
                <a:ext uri="{FF2B5EF4-FFF2-40B4-BE49-F238E27FC236}">
                  <a16:creationId xmlns:a16="http://schemas.microsoft.com/office/drawing/2014/main" id="{6C2B67E8-673C-422C-B021-296E2E2B952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23" name="Oval 22">
            <a:extLst>
              <a:ext uri="{FF2B5EF4-FFF2-40B4-BE49-F238E27FC236}">
                <a16:creationId xmlns:a16="http://schemas.microsoft.com/office/drawing/2014/main" id="{687010E4-ADF2-486D-8DF7-B0FF38C6DADF}"/>
              </a:ext>
            </a:extLst>
          </p:cNvPr>
          <p:cNvSpPr/>
          <p:nvPr userDrawn="1"/>
        </p:nvSpPr>
        <p:spPr>
          <a:xfrm>
            <a:off x="954140"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4" name="Oval 23">
            <a:extLst>
              <a:ext uri="{FF2B5EF4-FFF2-40B4-BE49-F238E27FC236}">
                <a16:creationId xmlns:a16="http://schemas.microsoft.com/office/drawing/2014/main" id="{9159AA79-2237-4A27-BBC2-D44032158D19}"/>
              </a:ext>
            </a:extLst>
          </p:cNvPr>
          <p:cNvSpPr/>
          <p:nvPr userDrawn="1"/>
        </p:nvSpPr>
        <p:spPr>
          <a:xfrm>
            <a:off x="3807539"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5" name="Oval 24">
            <a:extLst>
              <a:ext uri="{FF2B5EF4-FFF2-40B4-BE49-F238E27FC236}">
                <a16:creationId xmlns:a16="http://schemas.microsoft.com/office/drawing/2014/main" id="{0272B962-9566-42D2-B4C3-E7AA81884A83}"/>
              </a:ext>
            </a:extLst>
          </p:cNvPr>
          <p:cNvSpPr/>
          <p:nvPr userDrawn="1"/>
        </p:nvSpPr>
        <p:spPr>
          <a:xfrm>
            <a:off x="6646275"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6" name="Oval 25">
            <a:extLst>
              <a:ext uri="{FF2B5EF4-FFF2-40B4-BE49-F238E27FC236}">
                <a16:creationId xmlns:a16="http://schemas.microsoft.com/office/drawing/2014/main" id="{19733285-016C-4C38-816C-83D30C075C70}"/>
              </a:ext>
            </a:extLst>
          </p:cNvPr>
          <p:cNvSpPr/>
          <p:nvPr userDrawn="1"/>
        </p:nvSpPr>
        <p:spPr>
          <a:xfrm>
            <a:off x="9498658" y="1698469"/>
            <a:ext cx="1729332" cy="1729332"/>
          </a:xfrm>
          <a:prstGeom prst="ellipse">
            <a:avLst/>
          </a:prstGeom>
          <a:solidFill>
            <a:schemeClr val="tx1">
              <a:alpha val="1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0" name="Freeform: Shape 19">
            <a:extLst>
              <a:ext uri="{FF2B5EF4-FFF2-40B4-BE49-F238E27FC236}">
                <a16:creationId xmlns:a16="http://schemas.microsoft.com/office/drawing/2014/main" id="{EF40DBA4-AB63-4B47-B37F-BCC3D59B5392}"/>
              </a:ext>
            </a:extLst>
          </p:cNvPr>
          <p:cNvSpPr/>
          <p:nvPr userDrawn="1"/>
        </p:nvSpPr>
        <p:spPr>
          <a:xfrm>
            <a:off x="4011967"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1" name="Freeform: Shape 20">
            <a:extLst>
              <a:ext uri="{FF2B5EF4-FFF2-40B4-BE49-F238E27FC236}">
                <a16:creationId xmlns:a16="http://schemas.microsoft.com/office/drawing/2014/main" id="{33EF0AFB-D099-4FF1-8963-7DA87268867F}"/>
              </a:ext>
            </a:extLst>
          </p:cNvPr>
          <p:cNvSpPr/>
          <p:nvPr userDrawn="1"/>
        </p:nvSpPr>
        <p:spPr>
          <a:xfrm>
            <a:off x="6850703"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2" name="Freeform: Shape 21">
            <a:extLst>
              <a:ext uri="{FF2B5EF4-FFF2-40B4-BE49-F238E27FC236}">
                <a16:creationId xmlns:a16="http://schemas.microsoft.com/office/drawing/2014/main" id="{6872C96E-9AF3-4FA0-8180-C213C7F2209E}"/>
              </a:ext>
            </a:extLst>
          </p:cNvPr>
          <p:cNvSpPr/>
          <p:nvPr userDrawn="1"/>
        </p:nvSpPr>
        <p:spPr>
          <a:xfrm>
            <a:off x="9703086"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7" name="Freeform: Shape 16">
            <a:extLst>
              <a:ext uri="{FF2B5EF4-FFF2-40B4-BE49-F238E27FC236}">
                <a16:creationId xmlns:a16="http://schemas.microsoft.com/office/drawing/2014/main" id="{3A08BE29-CFA5-4E0D-9DBE-A430AE1B8072}"/>
              </a:ext>
            </a:extLst>
          </p:cNvPr>
          <p:cNvSpPr/>
          <p:nvPr userDrawn="1"/>
        </p:nvSpPr>
        <p:spPr>
          <a:xfrm>
            <a:off x="1158568" y="1778212"/>
            <a:ext cx="1320476" cy="362088"/>
          </a:xfrm>
          <a:custGeom>
            <a:avLst/>
            <a:gdLst>
              <a:gd name="connsiteX0" fmla="*/ 660238 w 1320476"/>
              <a:gd name="connsiteY0" fmla="*/ 0 h 362088"/>
              <a:gd name="connsiteX1" fmla="*/ 1312051 w 1320476"/>
              <a:gd name="connsiteY1" fmla="*/ 346566 h 362088"/>
              <a:gd name="connsiteX2" fmla="*/ 1320476 w 1320476"/>
              <a:gd name="connsiteY2" fmla="*/ 362088 h 362088"/>
              <a:gd name="connsiteX3" fmla="*/ 0 w 1320476"/>
              <a:gd name="connsiteY3" fmla="*/ 362088 h 362088"/>
              <a:gd name="connsiteX4" fmla="*/ 8425 w 1320476"/>
              <a:gd name="connsiteY4" fmla="*/ 346566 h 362088"/>
              <a:gd name="connsiteX5" fmla="*/ 660238 w 1320476"/>
              <a:gd name="connsiteY5" fmla="*/ 0 h 362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20476" h="362088">
                <a:moveTo>
                  <a:pt x="660238" y="0"/>
                </a:moveTo>
                <a:cubicBezTo>
                  <a:pt x="931569" y="0"/>
                  <a:pt x="1170791" y="137473"/>
                  <a:pt x="1312051" y="346566"/>
                </a:cubicBezTo>
                <a:lnTo>
                  <a:pt x="1320476" y="362088"/>
                </a:lnTo>
                <a:lnTo>
                  <a:pt x="0" y="362088"/>
                </a:lnTo>
                <a:lnTo>
                  <a:pt x="8425" y="346566"/>
                </a:lnTo>
                <a:cubicBezTo>
                  <a:pt x="149685" y="137473"/>
                  <a:pt x="388907" y="0"/>
                  <a:pt x="660238"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3" name="Picture Placeholder 2">
            <a:extLst>
              <a:ext uri="{FF2B5EF4-FFF2-40B4-BE49-F238E27FC236}">
                <a16:creationId xmlns:a16="http://schemas.microsoft.com/office/drawing/2014/main" id="{B1B995BE-66C2-4379-885F-4BE069DA39E4}"/>
              </a:ext>
            </a:extLst>
          </p:cNvPr>
          <p:cNvSpPr>
            <a:spLocks noGrp="1"/>
          </p:cNvSpPr>
          <p:nvPr>
            <p:ph type="pic" sz="quarter" idx="13"/>
          </p:nvPr>
        </p:nvSpPr>
        <p:spPr>
          <a:xfrm>
            <a:off x="1103638"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1" name="Picture Placeholder 2">
            <a:extLst>
              <a:ext uri="{FF2B5EF4-FFF2-40B4-BE49-F238E27FC236}">
                <a16:creationId xmlns:a16="http://schemas.microsoft.com/office/drawing/2014/main" id="{9B56B6C6-9F3C-4E80-BBAD-280E697B895C}"/>
              </a:ext>
            </a:extLst>
          </p:cNvPr>
          <p:cNvSpPr>
            <a:spLocks noGrp="1"/>
          </p:cNvSpPr>
          <p:nvPr>
            <p:ph type="pic" sz="quarter" idx="14"/>
          </p:nvPr>
        </p:nvSpPr>
        <p:spPr>
          <a:xfrm>
            <a:off x="3957037"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2" name="Picture Placeholder 2">
            <a:extLst>
              <a:ext uri="{FF2B5EF4-FFF2-40B4-BE49-F238E27FC236}">
                <a16:creationId xmlns:a16="http://schemas.microsoft.com/office/drawing/2014/main" id="{54704160-1ED7-4B90-8963-0F887C73E94D}"/>
              </a:ext>
            </a:extLst>
          </p:cNvPr>
          <p:cNvSpPr>
            <a:spLocks noGrp="1"/>
          </p:cNvSpPr>
          <p:nvPr>
            <p:ph type="pic" sz="quarter" idx="15"/>
          </p:nvPr>
        </p:nvSpPr>
        <p:spPr>
          <a:xfrm>
            <a:off x="6795773"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13" name="Picture Placeholder 2">
            <a:extLst>
              <a:ext uri="{FF2B5EF4-FFF2-40B4-BE49-F238E27FC236}">
                <a16:creationId xmlns:a16="http://schemas.microsoft.com/office/drawing/2014/main" id="{36610597-6A76-4A06-82A5-A8FFC5BAEA0F}"/>
              </a:ext>
            </a:extLst>
          </p:cNvPr>
          <p:cNvSpPr>
            <a:spLocks noGrp="1"/>
          </p:cNvSpPr>
          <p:nvPr>
            <p:ph type="pic" sz="quarter" idx="16"/>
          </p:nvPr>
        </p:nvSpPr>
        <p:spPr>
          <a:xfrm>
            <a:off x="9648156" y="1848535"/>
            <a:ext cx="1430337" cy="1430337"/>
          </a:xfrm>
          <a:prstGeom prst="ellipse">
            <a:avLst/>
          </a:prstGeom>
          <a:solidFill>
            <a:schemeClr val="bg2"/>
          </a:solidFill>
        </p:spPr>
        <p:txBody>
          <a:bodyPr anchor="ctr">
            <a:normAutofit/>
          </a:bodyPr>
          <a:lstStyle>
            <a:lvl1pPr marL="0" indent="0" algn="ctr">
              <a:buNone/>
              <a:defRPr sz="2000"/>
            </a:lvl1pPr>
          </a:lstStyle>
          <a:p>
            <a:r>
              <a:rPr lang="en-US" noProof="0"/>
              <a:t>Click icon to add picture</a:t>
            </a:r>
            <a:endParaRPr lang="en-US" noProof="0" dirty="0"/>
          </a:p>
        </p:txBody>
      </p:sp>
      <p:sp>
        <p:nvSpPr>
          <p:cNvPr id="27" name="Content Placeholder 2">
            <a:extLst>
              <a:ext uri="{FF2B5EF4-FFF2-40B4-BE49-F238E27FC236}">
                <a16:creationId xmlns:a16="http://schemas.microsoft.com/office/drawing/2014/main" id="{FF56D2E5-86E4-473A-A62F-B7029E5B2558}"/>
              </a:ext>
            </a:extLst>
          </p:cNvPr>
          <p:cNvSpPr>
            <a:spLocks noGrp="1"/>
          </p:cNvSpPr>
          <p:nvPr>
            <p:ph idx="1"/>
          </p:nvPr>
        </p:nvSpPr>
        <p:spPr>
          <a:xfrm>
            <a:off x="524454"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8" name="Content Placeholder 2">
            <a:extLst>
              <a:ext uri="{FF2B5EF4-FFF2-40B4-BE49-F238E27FC236}">
                <a16:creationId xmlns:a16="http://schemas.microsoft.com/office/drawing/2014/main" id="{93934E34-6CC7-492D-9515-EBEC72EFF4CB}"/>
              </a:ext>
            </a:extLst>
          </p:cNvPr>
          <p:cNvSpPr>
            <a:spLocks noGrp="1"/>
          </p:cNvSpPr>
          <p:nvPr>
            <p:ph idx="17" hasCustomPrompt="1"/>
          </p:nvPr>
        </p:nvSpPr>
        <p:spPr>
          <a:xfrm>
            <a:off x="524454"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29" name="Content Placeholder 2">
            <a:extLst>
              <a:ext uri="{FF2B5EF4-FFF2-40B4-BE49-F238E27FC236}">
                <a16:creationId xmlns:a16="http://schemas.microsoft.com/office/drawing/2014/main" id="{E4E27467-A1AA-4773-AAB5-A96267FBD712}"/>
              </a:ext>
            </a:extLst>
          </p:cNvPr>
          <p:cNvSpPr>
            <a:spLocks noGrp="1"/>
          </p:cNvSpPr>
          <p:nvPr>
            <p:ph idx="18"/>
          </p:nvPr>
        </p:nvSpPr>
        <p:spPr>
          <a:xfrm>
            <a:off x="3377853"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0" name="Content Placeholder 2">
            <a:extLst>
              <a:ext uri="{FF2B5EF4-FFF2-40B4-BE49-F238E27FC236}">
                <a16:creationId xmlns:a16="http://schemas.microsoft.com/office/drawing/2014/main" id="{6CABD5EB-4A8B-448B-8ED1-B8B420815B2D}"/>
              </a:ext>
            </a:extLst>
          </p:cNvPr>
          <p:cNvSpPr>
            <a:spLocks noGrp="1"/>
          </p:cNvSpPr>
          <p:nvPr>
            <p:ph idx="19" hasCustomPrompt="1"/>
          </p:nvPr>
        </p:nvSpPr>
        <p:spPr>
          <a:xfrm>
            <a:off x="3377853"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1" name="Content Placeholder 2">
            <a:extLst>
              <a:ext uri="{FF2B5EF4-FFF2-40B4-BE49-F238E27FC236}">
                <a16:creationId xmlns:a16="http://schemas.microsoft.com/office/drawing/2014/main" id="{0D86883C-E501-47FF-AE1A-E9CE8B71B421}"/>
              </a:ext>
            </a:extLst>
          </p:cNvPr>
          <p:cNvSpPr>
            <a:spLocks noGrp="1"/>
          </p:cNvSpPr>
          <p:nvPr>
            <p:ph idx="20"/>
          </p:nvPr>
        </p:nvSpPr>
        <p:spPr>
          <a:xfrm>
            <a:off x="6216589"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2" name="Content Placeholder 2">
            <a:extLst>
              <a:ext uri="{FF2B5EF4-FFF2-40B4-BE49-F238E27FC236}">
                <a16:creationId xmlns:a16="http://schemas.microsoft.com/office/drawing/2014/main" id="{3683A037-F698-4CC9-904D-F377D71F690F}"/>
              </a:ext>
            </a:extLst>
          </p:cNvPr>
          <p:cNvSpPr>
            <a:spLocks noGrp="1"/>
          </p:cNvSpPr>
          <p:nvPr>
            <p:ph idx="21" hasCustomPrompt="1"/>
          </p:nvPr>
        </p:nvSpPr>
        <p:spPr>
          <a:xfrm>
            <a:off x="6216589"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
        <p:nvSpPr>
          <p:cNvPr id="33" name="Content Placeholder 2">
            <a:extLst>
              <a:ext uri="{FF2B5EF4-FFF2-40B4-BE49-F238E27FC236}">
                <a16:creationId xmlns:a16="http://schemas.microsoft.com/office/drawing/2014/main" id="{0A095594-2B82-44ED-8C9B-DA7C4D3D2872}"/>
              </a:ext>
            </a:extLst>
          </p:cNvPr>
          <p:cNvSpPr>
            <a:spLocks noGrp="1"/>
          </p:cNvSpPr>
          <p:nvPr>
            <p:ph idx="22"/>
          </p:nvPr>
        </p:nvSpPr>
        <p:spPr>
          <a:xfrm>
            <a:off x="9068972" y="4052306"/>
            <a:ext cx="2588705" cy="1749005"/>
          </a:xfrm>
        </p:spPr>
        <p:txBody>
          <a:bodyPr lIns="0" tIns="0" rIns="0" bIns="0">
            <a:no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34" name="Content Placeholder 2">
            <a:extLst>
              <a:ext uri="{FF2B5EF4-FFF2-40B4-BE49-F238E27FC236}">
                <a16:creationId xmlns:a16="http://schemas.microsoft.com/office/drawing/2014/main" id="{54CDD46A-22ED-48F5-9B5F-13B1B5C4B320}"/>
              </a:ext>
            </a:extLst>
          </p:cNvPr>
          <p:cNvSpPr>
            <a:spLocks noGrp="1"/>
          </p:cNvSpPr>
          <p:nvPr>
            <p:ph idx="23" hasCustomPrompt="1"/>
          </p:nvPr>
        </p:nvSpPr>
        <p:spPr>
          <a:xfrm>
            <a:off x="9068972" y="3539268"/>
            <a:ext cx="2588705" cy="495389"/>
          </a:xfrm>
        </p:spPr>
        <p:txBody>
          <a:bodyPr lIns="0" tIns="0" rIns="0" bIns="0" anchor="ctr">
            <a:noAutofit/>
          </a:bodyPr>
          <a:lstStyle>
            <a:lvl1pPr marL="0" indent="0" algn="ctr">
              <a:buNone/>
              <a:defRPr sz="1600" b="1" cap="all" baseline="0">
                <a:solidFill>
                  <a:srgbClr val="0D1D5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dirty="0"/>
              <a:t>Executive 01</a:t>
            </a:r>
          </a:p>
        </p:txBody>
      </p:sp>
    </p:spTree>
    <p:extLst>
      <p:ext uri="{BB962C8B-B14F-4D97-AF65-F5344CB8AC3E}">
        <p14:creationId xmlns:p14="http://schemas.microsoft.com/office/powerpoint/2010/main" val="387650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hank You 01">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9758E15-A93D-4FB9-843D-1490E27A151B}"/>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74361" y="5916681"/>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7" name="Text Placeholder 6">
            <a:extLst>
              <a:ext uri="{FF2B5EF4-FFF2-40B4-BE49-F238E27FC236}">
                <a16:creationId xmlns:a16="http://schemas.microsoft.com/office/drawing/2014/main" id="{4E0FBE0E-A6B0-483E-93DD-5C20DA069DB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lvl1pPr>
          </a:lstStyle>
          <a:p>
            <a:pPr marL="228600" lvl="0" indent="-228600"/>
            <a:r>
              <a:rPr lang="en-US" noProof="0" dirty="0"/>
              <a:t>Website </a:t>
            </a:r>
            <a:r>
              <a:rPr lang="en-US" noProof="0" dirty="0" err="1"/>
              <a:t>url</a:t>
            </a:r>
            <a:r>
              <a:rPr lang="en-US" noProof="0" dirty="0"/>
              <a:t> here</a:t>
            </a:r>
          </a:p>
        </p:txBody>
      </p:sp>
      <p:pic>
        <p:nvPicPr>
          <p:cNvPr id="17"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6541475" y="4452337"/>
            <a:ext cx="387795" cy="387795"/>
          </a:xfrm>
          <a:prstGeom prst="rect">
            <a:avLst/>
          </a:prstGeom>
        </p:spPr>
      </p:pic>
      <p:pic>
        <p:nvPicPr>
          <p:cNvPr id="18"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xmlns=""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EC519AB8-2D8F-4EE5-B4E4-7A48430A4C96}"/>
              </a:ext>
            </a:extLst>
          </p:cNvPr>
          <p:cNvSpPr>
            <a:spLocks noGrp="1"/>
          </p:cNvSpPr>
          <p:nvPr>
            <p:ph type="title"/>
          </p:nvPr>
        </p:nvSpPr>
        <p:spPr>
          <a:xfrm>
            <a:off x="6372998" y="3309109"/>
            <a:ext cx="5163222" cy="673365"/>
          </a:xfrm>
          <a:noFill/>
        </p:spPr>
        <p:txBody>
          <a:bodyPr wrap="square" rtlCol="0">
            <a:noAutofit/>
          </a:bodyPr>
          <a:lstStyle>
            <a:lvl1pPr>
              <a:defRPr lang="en-US" sz="6000" b="1" cap="all" baseline="0">
                <a:solidFill>
                  <a:schemeClr val="accent4"/>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6371368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69205" y="5977088"/>
            <a:ext cx="673365" cy="673365"/>
          </a:xfrm>
          <a:prstGeom prst="rect">
            <a:avLst/>
          </a:prstGeom>
        </p:spPr>
      </p:pic>
      <p:cxnSp>
        <p:nvCxnSpPr>
          <p:cNvPr id="12" name="Straight Connector 11">
            <a:extLst>
              <a:ext uri="{FF2B5EF4-FFF2-40B4-BE49-F238E27FC236}">
                <a16:creationId xmlns:a16="http://schemas.microsoft.com/office/drawing/2014/main" id="{77C312F4-62C2-4903-8C4B-423A8717E481}"/>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1" name="Subtitle 2">
            <a:extLst>
              <a:ext uri="{FF2B5EF4-FFF2-40B4-BE49-F238E27FC236}">
                <a16:creationId xmlns:a16="http://schemas.microsoft.com/office/drawing/2014/main" id="{ADF17BC1-06CE-42EA-A970-31A7ED871AA4}"/>
              </a:ext>
            </a:extLst>
          </p:cNvPr>
          <p:cNvSpPr>
            <a:spLocks noGrp="1"/>
          </p:cNvSpPr>
          <p:nvPr>
            <p:ph type="subTitle" idx="1" hasCustomPrompt="1"/>
          </p:nvPr>
        </p:nvSpPr>
        <p:spPr>
          <a:xfrm>
            <a:off x="7002130" y="4484691"/>
            <a:ext cx="4540440" cy="503167"/>
          </a:xfrm>
        </p:spPr>
        <p:txBody>
          <a:bodyPr>
            <a:noAutofit/>
          </a:bodyPr>
          <a:lstStyle>
            <a:lvl1pPr marL="0" indent="0" algn="l">
              <a:buNone/>
              <a:defRPr sz="16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dirty="0"/>
              <a:t>email</a:t>
            </a:r>
          </a:p>
        </p:txBody>
      </p:sp>
      <p:sp>
        <p:nvSpPr>
          <p:cNvPr id="22" name="Text Placeholder 6">
            <a:extLst>
              <a:ext uri="{FF2B5EF4-FFF2-40B4-BE49-F238E27FC236}">
                <a16:creationId xmlns:a16="http://schemas.microsoft.com/office/drawing/2014/main" id="{7035F1B3-4E91-44FF-B4E7-E5D87C7A034C}"/>
              </a:ext>
            </a:extLst>
          </p:cNvPr>
          <p:cNvSpPr>
            <a:spLocks noGrp="1"/>
          </p:cNvSpPr>
          <p:nvPr>
            <p:ph type="body" sz="quarter" idx="11" hasCustomPrompt="1"/>
          </p:nvPr>
        </p:nvSpPr>
        <p:spPr>
          <a:xfrm>
            <a:off x="7002320" y="5012635"/>
            <a:ext cx="4533900" cy="503238"/>
          </a:xfrm>
        </p:spPr>
        <p:txBody>
          <a:bodyPr vert="horz" lIns="91440" tIns="45720" rIns="91440" bIns="45720" rtlCol="0">
            <a:noAutofit/>
          </a:bodyPr>
          <a:lstStyle>
            <a:lvl1pPr marL="0" indent="0">
              <a:buNone/>
              <a:defRPr lang="en-US" sz="1600" b="0" cap="all" baseline="0" dirty="0" smtClean="0">
                <a:solidFill>
                  <a:schemeClr val="bg1"/>
                </a:solidFill>
              </a:defRPr>
            </a:lvl1pPr>
          </a:lstStyle>
          <a:p>
            <a:pPr marL="228600" lvl="0" indent="-228600"/>
            <a:r>
              <a:rPr lang="en-US" noProof="0" dirty="0"/>
              <a:t>Website </a:t>
            </a:r>
            <a:r>
              <a:rPr lang="en-US" noProof="0" dirty="0" err="1"/>
              <a:t>url</a:t>
            </a:r>
            <a:r>
              <a:rPr lang="en-US" noProof="0" dirty="0"/>
              <a:t> here</a:t>
            </a:r>
          </a:p>
        </p:txBody>
      </p:sp>
      <p:pic>
        <p:nvPicPr>
          <p:cNvPr id="18" name="Graphic 16" descr="Envelope">
            <a:extLst>
              <a:ext uri="{FF2B5EF4-FFF2-40B4-BE49-F238E27FC236}">
                <a16:creationId xmlns:a16="http://schemas.microsoft.com/office/drawing/2014/main" id="{E5B30B87-6C2E-48F1-9026-E4F6BEA1CFE7}"/>
              </a:ext>
            </a:extLst>
          </p:cNvPr>
          <p:cNvPicPr>
            <a:picLocks noChangeAspect="1"/>
          </p:cNvPicPr>
          <p:nvPr userDrawn="1"/>
        </p:nvPicPr>
        <p:blipFill>
          <a:blip r:embed="rId3" cstate="print">
            <a:extLst>
              <a:ext uri="{28A0092B-C50C-407E-A947-70E740481C1C}">
                <a14:useLocalDpi xmlns:a14="http://schemas.microsoft.com/office/drawing/2010/main"/>
              </a:ext>
              <a:ext uri="{96DAC541-7B7A-43D3-8B79-37D633B846F1}">
                <asvg:svgBlip xmlns:asvg="http://schemas.microsoft.com/office/drawing/2016/SVG/main" xmlns="" r:embed="rId4"/>
              </a:ext>
            </a:extLst>
          </a:blip>
          <a:stretch>
            <a:fillRect/>
          </a:stretch>
        </p:blipFill>
        <p:spPr>
          <a:xfrm>
            <a:off x="6541475" y="4452337"/>
            <a:ext cx="387795" cy="387795"/>
          </a:xfrm>
          <a:prstGeom prst="rect">
            <a:avLst/>
          </a:prstGeom>
        </p:spPr>
      </p:pic>
      <p:pic>
        <p:nvPicPr>
          <p:cNvPr id="23" name="Graphic 17" descr="Network">
            <a:extLst>
              <a:ext uri="{FF2B5EF4-FFF2-40B4-BE49-F238E27FC236}">
                <a16:creationId xmlns:a16="http://schemas.microsoft.com/office/drawing/2014/main" id="{2DA3CFE0-4ED8-4345-A158-94E70F463E99}"/>
              </a:ext>
            </a:extLst>
          </p:cNvPr>
          <p:cNvPicPr>
            <a:picLocks noChangeAspect="1"/>
          </p:cNvPicPr>
          <p:nvPr userDrawn="1"/>
        </p:nvPicPr>
        <p:blipFill>
          <a:blip r:embed="rId5">
            <a:extLst>
              <a:ext uri="{28A0092B-C50C-407E-A947-70E740481C1C}">
                <a14:useLocalDpi xmlns:a14="http://schemas.microsoft.com/office/drawing/2010/main"/>
              </a:ext>
              <a:ext uri="{96DAC541-7B7A-43D3-8B79-37D633B846F1}">
                <asvg:svgBlip xmlns:asvg="http://schemas.microsoft.com/office/drawing/2016/SVG/main" xmlns="" r:embed="rId6"/>
              </a:ext>
            </a:extLst>
          </a:blip>
          <a:stretch>
            <a:fillRect/>
          </a:stretch>
        </p:blipFill>
        <p:spPr>
          <a:xfrm>
            <a:off x="6522084" y="4925640"/>
            <a:ext cx="426575" cy="426575"/>
          </a:xfrm>
          <a:prstGeom prst="rect">
            <a:avLst/>
          </a:prstGeom>
        </p:spPr>
      </p:pic>
      <p:sp>
        <p:nvSpPr>
          <p:cNvPr id="2" name="Title 1">
            <a:extLst>
              <a:ext uri="{FF2B5EF4-FFF2-40B4-BE49-F238E27FC236}">
                <a16:creationId xmlns:a16="http://schemas.microsoft.com/office/drawing/2014/main" id="{32666C42-DD4B-4BFA-BE15-4D20CFD5DD60}"/>
              </a:ext>
            </a:extLst>
          </p:cNvPr>
          <p:cNvSpPr>
            <a:spLocks noGrp="1"/>
          </p:cNvSpPr>
          <p:nvPr>
            <p:ph type="title"/>
          </p:nvPr>
        </p:nvSpPr>
        <p:spPr>
          <a:xfrm>
            <a:off x="6347744" y="3275218"/>
            <a:ext cx="5188475" cy="826628"/>
          </a:xfrm>
          <a:noFill/>
        </p:spPr>
        <p:txBody>
          <a:bodyPr wrap="square" rtlCol="0">
            <a:noAutofit/>
          </a:bodyPr>
          <a:lstStyle>
            <a:lvl1pPr>
              <a:defRPr lang="en-US" sz="6000" b="1" cap="all" baseline="0">
                <a:solidFill>
                  <a:schemeClr val="bg1"/>
                </a:solidFill>
                <a:ea typeface="+mn-ea"/>
                <a:cs typeface="+mn-cs"/>
              </a:defRPr>
            </a:lvl1pPr>
          </a:lstStyle>
          <a:p>
            <a:pPr marL="0" lvl="0"/>
            <a:r>
              <a:rPr lang="en-US" noProof="0"/>
              <a:t>Click to edit Master title style</a:t>
            </a:r>
            <a:endParaRPr lang="en-US" noProof="0" dirty="0"/>
          </a:p>
        </p:txBody>
      </p:sp>
    </p:spTree>
    <p:extLst>
      <p:ext uri="{BB962C8B-B14F-4D97-AF65-F5344CB8AC3E}">
        <p14:creationId xmlns:p14="http://schemas.microsoft.com/office/powerpoint/2010/main" val="8101070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Oval 5">
            <a:extLst>
              <a:ext uri="{FF2B5EF4-FFF2-40B4-BE49-F238E27FC236}">
                <a16:creationId xmlns:a16="http://schemas.microsoft.com/office/drawing/2014/main" id="{1F54E98B-AC75-484D-9121-68498EB888AA}"/>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551793" y="391862"/>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20007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pos="7333">
          <p15:clr>
            <a:srgbClr val="FBAE40"/>
          </p15:clr>
        </p15:guide>
        <p15:guide id="4" pos="36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endParaRPr lang="en-US" noProof="0" dirty="0"/>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grpSp>
        <p:nvGrpSpPr>
          <p:cNvPr id="4" name="Group 3">
            <a:extLst>
              <a:ext uri="{FF2B5EF4-FFF2-40B4-BE49-F238E27FC236}">
                <a16:creationId xmlns:a16="http://schemas.microsoft.com/office/drawing/2014/main" id="{AD5251EA-F450-4DD1-995B-DC89513424C8}"/>
              </a:ext>
            </a:extLst>
          </p:cNvPr>
          <p:cNvGrpSpPr/>
          <p:nvPr userDrawn="1"/>
        </p:nvGrpSpPr>
        <p:grpSpPr>
          <a:xfrm rot="16200000">
            <a:off x="1637386" y="1473117"/>
            <a:ext cx="8917229" cy="10769768"/>
            <a:chOff x="-1728305" y="-2049517"/>
            <a:chExt cx="8917229" cy="10769768"/>
          </a:xfrm>
        </p:grpSpPr>
        <p:sp>
          <p:nvSpPr>
            <p:cNvPr id="17" name="Oval 16">
              <a:extLst>
                <a:ext uri="{FF2B5EF4-FFF2-40B4-BE49-F238E27FC236}">
                  <a16:creationId xmlns:a16="http://schemas.microsoft.com/office/drawing/2014/main" id="{44882F4E-E8C8-46FE-A9C8-7B79782767F6}"/>
                </a:ext>
              </a:extLst>
            </p:cNvPr>
            <p:cNvSpPr/>
            <p:nvPr userDrawn="1"/>
          </p:nvSpPr>
          <p:spPr>
            <a:xfrm>
              <a:off x="754010" y="708293"/>
              <a:ext cx="5334029" cy="5334029"/>
            </a:xfrm>
            <a:prstGeom prst="ellipse">
              <a:avLst/>
            </a:prstGeom>
            <a:solidFill>
              <a:schemeClr val="bg1">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grpSp>
          <p:nvGrpSpPr>
            <p:cNvPr id="18" name="Group 17">
              <a:extLst>
                <a:ext uri="{FF2B5EF4-FFF2-40B4-BE49-F238E27FC236}">
                  <a16:creationId xmlns:a16="http://schemas.microsoft.com/office/drawing/2014/main" id="{965CD13B-04FB-40D5-AF62-2F43CF49BA9B}"/>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9" name="Freeform 5">
                <a:extLst>
                  <a:ext uri="{FF2B5EF4-FFF2-40B4-BE49-F238E27FC236}">
                    <a16:creationId xmlns:a16="http://schemas.microsoft.com/office/drawing/2014/main" id="{01876F8F-C11E-4FB2-8150-1F0602752F97}"/>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08A1D05F-5F61-4156-8C83-1A002AA1E886}"/>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grpSp>
      <p:sp>
        <p:nvSpPr>
          <p:cNvPr id="21" name="Text Placeholder 2">
            <a:extLst>
              <a:ext uri="{FF2B5EF4-FFF2-40B4-BE49-F238E27FC236}">
                <a16:creationId xmlns:a16="http://schemas.microsoft.com/office/drawing/2014/main" id="{4D77C47B-CC1E-41DA-9146-5DFD63065491}"/>
              </a:ext>
            </a:extLst>
          </p:cNvPr>
          <p:cNvSpPr>
            <a:spLocks noGrp="1"/>
          </p:cNvSpPr>
          <p:nvPr>
            <p:ph type="body" idx="1"/>
          </p:nvPr>
        </p:nvSpPr>
        <p:spPr>
          <a:xfrm>
            <a:off x="831850" y="1153348"/>
            <a:ext cx="10515600" cy="648543"/>
          </a:xfrm>
        </p:spPr>
        <p:txBody>
          <a:bodyPr>
            <a:normAutofit/>
          </a:bodyPr>
          <a:lstStyle>
            <a:lvl1pPr marL="0" indent="0" algn="ctr">
              <a:buNone/>
              <a:defRPr sz="1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6716521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grpSp>
        <p:nvGrpSpPr>
          <p:cNvPr id="22" name="Group 21">
            <a:extLst>
              <a:ext uri="{FF2B5EF4-FFF2-40B4-BE49-F238E27FC236}">
                <a16:creationId xmlns:a16="http://schemas.microsoft.com/office/drawing/2014/main" id="{60E0B501-22AA-4685-BE9B-A267F6F675A7}"/>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4" name="Freeform 5">
              <a:extLst>
                <a:ext uri="{FF2B5EF4-FFF2-40B4-BE49-F238E27FC236}">
                  <a16:creationId xmlns:a16="http://schemas.microsoft.com/office/drawing/2014/main" id="{5D0E179E-CA3D-4874-9ACD-F8990F48F4BF}"/>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5" name="Freeform 6">
              <a:extLst>
                <a:ext uri="{FF2B5EF4-FFF2-40B4-BE49-F238E27FC236}">
                  <a16:creationId xmlns:a16="http://schemas.microsoft.com/office/drawing/2014/main" id="{A9C53936-B93A-4CF6-8766-2FA93ACFEBE3}"/>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6" name="Freeform 7">
              <a:extLst>
                <a:ext uri="{FF2B5EF4-FFF2-40B4-BE49-F238E27FC236}">
                  <a16:creationId xmlns:a16="http://schemas.microsoft.com/office/drawing/2014/main" id="{5776DEA2-5422-4F51-B359-652B71274D31}"/>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Title 3">
            <a:extLst>
              <a:ext uri="{FF2B5EF4-FFF2-40B4-BE49-F238E27FC236}">
                <a16:creationId xmlns:a16="http://schemas.microsoft.com/office/drawing/2014/main" id="{48706DBD-D7E1-4734-A193-C7FE296EA001}"/>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27" name="Content Placeholder 2">
            <a:extLst>
              <a:ext uri="{FF2B5EF4-FFF2-40B4-BE49-F238E27FC236}">
                <a16:creationId xmlns:a16="http://schemas.microsoft.com/office/drawing/2014/main" id="{1A1F33A2-66F7-4D85-99DD-7B00F265AC6D}"/>
              </a:ext>
            </a:extLst>
          </p:cNvPr>
          <p:cNvSpPr>
            <a:spLocks noGrp="1"/>
          </p:cNvSpPr>
          <p:nvPr>
            <p:ph idx="1"/>
          </p:nvPr>
        </p:nvSpPr>
        <p:spPr>
          <a:xfrm>
            <a:off x="515938" y="1825625"/>
            <a:ext cx="10837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8038577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C2A6B906-ACDA-40FD-8AC8-0B693AB1279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9" name="Freeform 5">
              <a:extLst>
                <a:ext uri="{FF2B5EF4-FFF2-40B4-BE49-F238E27FC236}">
                  <a16:creationId xmlns:a16="http://schemas.microsoft.com/office/drawing/2014/main" id="{717F7366-5A99-4065-90C2-AE7DF5DD0F44}"/>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0" name="Freeform 6">
              <a:extLst>
                <a:ext uri="{FF2B5EF4-FFF2-40B4-BE49-F238E27FC236}">
                  <a16:creationId xmlns:a16="http://schemas.microsoft.com/office/drawing/2014/main" id="{90A089CA-63B9-4456-B0B1-17C75EBFB98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7">
              <a:extLst>
                <a:ext uri="{FF2B5EF4-FFF2-40B4-BE49-F238E27FC236}">
                  <a16:creationId xmlns:a16="http://schemas.microsoft.com/office/drawing/2014/main" id="{8D36B2D1-BCFE-43FC-8743-7B7A30E1AD5D}"/>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Content Placeholder 2">
            <a:extLst>
              <a:ext uri="{FF2B5EF4-FFF2-40B4-BE49-F238E27FC236}">
                <a16:creationId xmlns:a16="http://schemas.microsoft.com/office/drawing/2014/main" id="{079DA8F4-EDD3-4D62-A90B-8C3C1AFB0083}"/>
              </a:ext>
            </a:extLst>
          </p:cNvPr>
          <p:cNvSpPr>
            <a:spLocks noGrp="1"/>
          </p:cNvSpPr>
          <p:nvPr>
            <p:ph sz="half" idx="1"/>
          </p:nvPr>
        </p:nvSpPr>
        <p:spPr>
          <a:xfrm>
            <a:off x="515938" y="1825625"/>
            <a:ext cx="5503862"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7" name="Content Placeholder 3">
            <a:extLst>
              <a:ext uri="{FF2B5EF4-FFF2-40B4-BE49-F238E27FC236}">
                <a16:creationId xmlns:a16="http://schemas.microsoft.com/office/drawing/2014/main" id="{DA0DA994-B4A9-447A-BEBF-3EA31D3755A2}"/>
              </a:ext>
            </a:extLst>
          </p:cNvPr>
          <p:cNvSpPr>
            <a:spLocks noGrp="1"/>
          </p:cNvSpPr>
          <p:nvPr>
            <p:ph sz="half" idx="2"/>
          </p:nvPr>
        </p:nvSpPr>
        <p:spPr>
          <a:xfrm>
            <a:off x="6172200" y="1825625"/>
            <a:ext cx="5181600" cy="435133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34616185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Comparison">
    <p:spTree>
      <p:nvGrpSpPr>
        <p:cNvPr id="1" name=""/>
        <p:cNvGrpSpPr/>
        <p:nvPr/>
      </p:nvGrpSpPr>
      <p:grpSpPr>
        <a:xfrm>
          <a:off x="0" y="0"/>
          <a:ext cx="0" cy="0"/>
          <a:chOff x="0" y="0"/>
          <a:chExt cx="0" cy="0"/>
        </a:xfrm>
      </p:grpSpPr>
      <p:grpSp>
        <p:nvGrpSpPr>
          <p:cNvPr id="20" name="Group 19">
            <a:extLst>
              <a:ext uri="{FF2B5EF4-FFF2-40B4-BE49-F238E27FC236}">
                <a16:creationId xmlns:a16="http://schemas.microsoft.com/office/drawing/2014/main" id="{616F52B4-215E-4237-893C-E22B23804744}"/>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2" name="Freeform 5">
              <a:extLst>
                <a:ext uri="{FF2B5EF4-FFF2-40B4-BE49-F238E27FC236}">
                  <a16:creationId xmlns:a16="http://schemas.microsoft.com/office/drawing/2014/main" id="{B7C40C77-B795-4B07-B92D-2E8A56635773}"/>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6">
              <a:extLst>
                <a:ext uri="{FF2B5EF4-FFF2-40B4-BE49-F238E27FC236}">
                  <a16:creationId xmlns:a16="http://schemas.microsoft.com/office/drawing/2014/main" id="{6E703A1E-5F10-4BB5-9D52-77CB6F5994C0}"/>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4" name="Freeform 7">
              <a:extLst>
                <a:ext uri="{FF2B5EF4-FFF2-40B4-BE49-F238E27FC236}">
                  <a16:creationId xmlns:a16="http://schemas.microsoft.com/office/drawing/2014/main" id="{22CEE04C-09CE-41CF-937D-EC2D3C23ECC6}"/>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 name="Title 1">
            <a:extLst>
              <a:ext uri="{FF2B5EF4-FFF2-40B4-BE49-F238E27FC236}">
                <a16:creationId xmlns:a16="http://schemas.microsoft.com/office/drawing/2014/main" id="{ED1E32FD-35A0-490A-BE40-FBF894A7EC77}"/>
              </a:ext>
            </a:extLst>
          </p:cNvPr>
          <p:cNvSpPr>
            <a:spLocks noGrp="1"/>
          </p:cNvSpPr>
          <p:nvPr>
            <p:ph type="title"/>
          </p:nvPr>
        </p:nvSpPr>
        <p:spPr>
          <a:xfrm>
            <a:off x="515938" y="365125"/>
            <a:ext cx="10837862" cy="1325563"/>
          </a:xfrm>
        </p:spPr>
        <p:txBody>
          <a:bodyPr/>
          <a:lstStyle/>
          <a:p>
            <a:r>
              <a:rPr lang="en-US" noProof="0"/>
              <a:t>Click to edit Master title style</a:t>
            </a:r>
            <a:endParaRPr lang="en-US" noProof="0" dirty="0"/>
          </a:p>
        </p:txBody>
      </p:sp>
      <p:sp>
        <p:nvSpPr>
          <p:cNvPr id="14" name="Text Placeholder 2">
            <a:extLst>
              <a:ext uri="{FF2B5EF4-FFF2-40B4-BE49-F238E27FC236}">
                <a16:creationId xmlns:a16="http://schemas.microsoft.com/office/drawing/2014/main" id="{774CF4BA-8DCB-42CF-A2C4-D6AF95EE3F54}"/>
              </a:ext>
            </a:extLst>
          </p:cNvPr>
          <p:cNvSpPr>
            <a:spLocks noGrp="1"/>
          </p:cNvSpPr>
          <p:nvPr>
            <p:ph type="body" idx="1"/>
          </p:nvPr>
        </p:nvSpPr>
        <p:spPr>
          <a:xfrm>
            <a:off x="515938" y="1681163"/>
            <a:ext cx="5157787" cy="82391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7" name="Content Placeholder 3">
            <a:extLst>
              <a:ext uri="{FF2B5EF4-FFF2-40B4-BE49-F238E27FC236}">
                <a16:creationId xmlns:a16="http://schemas.microsoft.com/office/drawing/2014/main" id="{67BA8B6E-A28D-4658-8C91-6CA7BD539B85}"/>
              </a:ext>
            </a:extLst>
          </p:cNvPr>
          <p:cNvSpPr>
            <a:spLocks noGrp="1"/>
          </p:cNvSpPr>
          <p:nvPr>
            <p:ph sz="half" idx="2"/>
          </p:nvPr>
        </p:nvSpPr>
        <p:spPr>
          <a:xfrm>
            <a:off x="515938" y="2505075"/>
            <a:ext cx="5157787"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8" name="Text Placeholder 4">
            <a:extLst>
              <a:ext uri="{FF2B5EF4-FFF2-40B4-BE49-F238E27FC236}">
                <a16:creationId xmlns:a16="http://schemas.microsoft.com/office/drawing/2014/main" id="{F73B3215-82DB-4DBF-9E77-3AE2308C6920}"/>
              </a:ext>
            </a:extLst>
          </p:cNvPr>
          <p:cNvSpPr>
            <a:spLocks noGrp="1"/>
          </p:cNvSpPr>
          <p:nvPr>
            <p:ph type="body" sz="quarter" idx="3"/>
          </p:nvPr>
        </p:nvSpPr>
        <p:spPr>
          <a:xfrm>
            <a:off x="6172200" y="1681163"/>
            <a:ext cx="5183188" cy="823912"/>
          </a:xfrm>
        </p:spPr>
        <p:txBody>
          <a:bodyPr anchor="b"/>
          <a:lstStyle>
            <a:lvl1pPr marL="0" indent="0">
              <a:buNone/>
              <a:defRPr sz="2400" b="1">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19" name="Content Placeholder 5">
            <a:extLst>
              <a:ext uri="{FF2B5EF4-FFF2-40B4-BE49-F238E27FC236}">
                <a16:creationId xmlns:a16="http://schemas.microsoft.com/office/drawing/2014/main" id="{8DFD34E8-36CC-4FFE-926B-C170208FEDB8}"/>
              </a:ext>
            </a:extLst>
          </p:cNvPr>
          <p:cNvSpPr>
            <a:spLocks noGrp="1"/>
          </p:cNvSpPr>
          <p:nvPr>
            <p:ph sz="quarter" idx="4"/>
          </p:nvPr>
        </p:nvSpPr>
        <p:spPr>
          <a:xfrm>
            <a:off x="6172200" y="2505075"/>
            <a:ext cx="5183188" cy="3684588"/>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476319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22" name="Picture Placeholder 21">
            <a:extLst>
              <a:ext uri="{FF2B5EF4-FFF2-40B4-BE49-F238E27FC236}">
                <a16:creationId xmlns:a16="http://schemas.microsoft.com/office/drawing/2014/main" id="{C57825D7-DD33-4B70-BBBE-D46E7A5352EC}"/>
              </a:ext>
            </a:extLst>
          </p:cNvPr>
          <p:cNvSpPr>
            <a:spLocks noGrp="1"/>
          </p:cNvSpPr>
          <p:nvPr>
            <p:ph type="pic" idx="1"/>
          </p:nvPr>
        </p:nvSpPr>
        <p:spPr>
          <a:xfrm>
            <a:off x="6096000" y="768485"/>
            <a:ext cx="5305662" cy="5305662"/>
          </a:xfrm>
          <a:custGeom>
            <a:avLst/>
            <a:gdLst>
              <a:gd name="connsiteX0" fmla="*/ 2652831 w 5305662"/>
              <a:gd name="connsiteY0" fmla="*/ 0 h 5305662"/>
              <a:gd name="connsiteX1" fmla="*/ 5305662 w 5305662"/>
              <a:gd name="connsiteY1" fmla="*/ 2652831 h 5305662"/>
              <a:gd name="connsiteX2" fmla="*/ 2652831 w 5305662"/>
              <a:gd name="connsiteY2" fmla="*/ 5305662 h 5305662"/>
              <a:gd name="connsiteX3" fmla="*/ 0 w 5305662"/>
              <a:gd name="connsiteY3" fmla="*/ 2652831 h 5305662"/>
              <a:gd name="connsiteX4" fmla="*/ 2652831 w 5305662"/>
              <a:gd name="connsiteY4" fmla="*/ 0 h 53056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05662" h="5305662">
                <a:moveTo>
                  <a:pt x="2652831" y="0"/>
                </a:moveTo>
                <a:cubicBezTo>
                  <a:pt x="4117949" y="0"/>
                  <a:pt x="5305662" y="1187713"/>
                  <a:pt x="5305662" y="2652831"/>
                </a:cubicBezTo>
                <a:cubicBezTo>
                  <a:pt x="5305662" y="4117949"/>
                  <a:pt x="4117949" y="5305662"/>
                  <a:pt x="2652831" y="5305662"/>
                </a:cubicBezTo>
                <a:cubicBezTo>
                  <a:pt x="1187713" y="5305662"/>
                  <a:pt x="0" y="4117949"/>
                  <a:pt x="0" y="2652831"/>
                </a:cubicBezTo>
                <a:cubicBezTo>
                  <a:pt x="0" y="1187713"/>
                  <a:pt x="1187713" y="0"/>
                  <a:pt x="2652831" y="0"/>
                </a:cubicBezTo>
                <a:close/>
              </a:path>
            </a:pathLst>
          </a:custGeom>
          <a:solidFill>
            <a:schemeClr val="bg2"/>
          </a:solidFill>
        </p:spPr>
        <p:txBody>
          <a:bodyPr wrap="square" anchor="ctr">
            <a:noAutofit/>
          </a:bodyP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flipH="1">
            <a:off x="5400786" y="-2003509"/>
            <a:ext cx="8917229" cy="10769768"/>
            <a:chOff x="11114088" y="2241550"/>
            <a:chExt cx="1905000" cy="2354263"/>
          </a:xfrm>
          <a:solidFill>
            <a:schemeClr val="bg2">
              <a:alpha val="91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9" name="Title 1">
            <a:extLst>
              <a:ext uri="{FF2B5EF4-FFF2-40B4-BE49-F238E27FC236}">
                <a16:creationId xmlns:a16="http://schemas.microsoft.com/office/drawing/2014/main" id="{19A1397F-1946-4CBE-9EC5-159C3CBC78B6}"/>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20" name="Text Placeholder 3">
            <a:extLst>
              <a:ext uri="{FF2B5EF4-FFF2-40B4-BE49-F238E27FC236}">
                <a16:creationId xmlns:a16="http://schemas.microsoft.com/office/drawing/2014/main" id="{C535F2AB-153E-44A9-97BE-00553BEC1770}"/>
              </a:ext>
            </a:extLst>
          </p:cNvPr>
          <p:cNvSpPr>
            <a:spLocks noGrp="1"/>
          </p:cNvSpPr>
          <p:nvPr>
            <p:ph type="body" sz="half" idx="2"/>
          </p:nvPr>
        </p:nvSpPr>
        <p:spPr>
          <a:xfrm>
            <a:off x="839788" y="2057400"/>
            <a:ext cx="3932237" cy="3811588"/>
          </a:xfrm>
        </p:spPr>
        <p:txBody>
          <a:bodyPr/>
          <a:lstStyle>
            <a:lvl1pPr marL="0" indent="0">
              <a:buFont typeface="Arial" panose="020B0604020202020204" pitchFamily="34" charse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Tree>
    <p:extLst>
      <p:ext uri="{BB962C8B-B14F-4D97-AF65-F5344CB8AC3E}">
        <p14:creationId xmlns:p14="http://schemas.microsoft.com/office/powerpoint/2010/main" val="1768970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02">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299464-ED20-4919-8B3A-2CFAE8DA2347}"/>
              </a:ext>
            </a:extLst>
          </p:cNvPr>
          <p:cNvSpPr/>
          <p:nvPr userDrawn="1"/>
        </p:nvSpPr>
        <p:spPr>
          <a:xfrm>
            <a:off x="0" y="0"/>
            <a:ext cx="12192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2456FD49-C258-4333-9422-358C976A341C}"/>
              </a:ext>
            </a:extLst>
          </p:cNvPr>
          <p:cNvSpPr>
            <a:spLocks noGrp="1"/>
          </p:cNvSpPr>
          <p:nvPr>
            <p:ph type="ctrTitle" hasCustomPrompt="1"/>
          </p:nvPr>
        </p:nvSpPr>
        <p:spPr>
          <a:xfrm>
            <a:off x="6343650" y="2173288"/>
            <a:ext cx="5143500" cy="2090808"/>
          </a:xfrm>
        </p:spPr>
        <p:txBody>
          <a:bodyPr anchor="b">
            <a:noAutofit/>
          </a:bodyPr>
          <a:lstStyle>
            <a:lvl1pPr algn="l">
              <a:defRPr sz="5400" b="1" cap="all" baseline="0">
                <a:solidFill>
                  <a:schemeClr val="bg1"/>
                </a:solidFill>
                <a:latin typeface="+mj-lt"/>
              </a:defRPr>
            </a:lvl1pPr>
          </a:lstStyle>
          <a:p>
            <a:r>
              <a:rPr lang="en-US" noProof="0" dirty="0"/>
              <a:t>Title comes here</a:t>
            </a:r>
          </a:p>
        </p:txBody>
      </p:sp>
      <p:sp>
        <p:nvSpPr>
          <p:cNvPr id="3" name="Subtitle 2">
            <a:extLst>
              <a:ext uri="{FF2B5EF4-FFF2-40B4-BE49-F238E27FC236}">
                <a16:creationId xmlns:a16="http://schemas.microsoft.com/office/drawing/2014/main" id="{59758E15-A93D-4FB9-843D-1490E27A151B}"/>
              </a:ext>
            </a:extLst>
          </p:cNvPr>
          <p:cNvSpPr>
            <a:spLocks noGrp="1"/>
          </p:cNvSpPr>
          <p:nvPr>
            <p:ph type="subTitle" idx="1"/>
          </p:nvPr>
        </p:nvSpPr>
        <p:spPr>
          <a:xfrm>
            <a:off x="6343650" y="4279971"/>
            <a:ext cx="5143500" cy="503167"/>
          </a:xfrm>
        </p:spPr>
        <p:txBody>
          <a:bodyPr>
            <a:noAutofit/>
          </a:bodyPr>
          <a:lstStyle>
            <a:lvl1pPr marL="0" indent="0" algn="l">
              <a:buNone/>
              <a:defRPr sz="1800" b="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US" noProof="0" dirty="0"/>
          </a:p>
        </p:txBody>
      </p:sp>
      <p:sp>
        <p:nvSpPr>
          <p:cNvPr id="13" name="Picture Placeholder 12">
            <a:extLst>
              <a:ext uri="{FF2B5EF4-FFF2-40B4-BE49-F238E27FC236}">
                <a16:creationId xmlns:a16="http://schemas.microsoft.com/office/drawing/2014/main" id="{BCCC559D-0EC3-432C-B397-6897B366DF36}"/>
              </a:ext>
            </a:extLst>
          </p:cNvPr>
          <p:cNvSpPr>
            <a:spLocks noGrp="1"/>
          </p:cNvSpPr>
          <p:nvPr>
            <p:ph type="pic" sz="quarter" idx="10"/>
          </p:nvPr>
        </p:nvSpPr>
        <p:spPr>
          <a:xfrm>
            <a:off x="710812" y="728545"/>
            <a:ext cx="5305661" cy="5305661"/>
          </a:xfrm>
          <a:prstGeom prst="ellipse">
            <a:avLst/>
          </a:prstGeom>
          <a:solidFill>
            <a:schemeClr val="bg2"/>
          </a:solidFill>
        </p:spPr>
        <p:txBody>
          <a:bodyPr anchor="ctr"/>
          <a:lstStyle>
            <a:lvl1pPr marL="0" indent="0" algn="ctr">
              <a:buNone/>
              <a:defRPr/>
            </a:lvl1pPr>
          </a:lstStyle>
          <a:p>
            <a:r>
              <a:rPr lang="en-US" noProof="0"/>
              <a:t>Click icon to add picture</a:t>
            </a:r>
            <a:endParaRPr lang="en-US" noProof="0" dirty="0"/>
          </a:p>
        </p:txBody>
      </p:sp>
      <p:grpSp>
        <p:nvGrpSpPr>
          <p:cNvPr id="14" name="Group 13">
            <a:extLst>
              <a:ext uri="{FF2B5EF4-FFF2-40B4-BE49-F238E27FC236}">
                <a16:creationId xmlns:a16="http://schemas.microsoft.com/office/drawing/2014/main" id="{0DC2055F-AE3F-46BE-B57E-A0F1A86D1C36}"/>
              </a:ext>
            </a:extLst>
          </p:cNvPr>
          <p:cNvGrpSpPr/>
          <p:nvPr userDrawn="1"/>
        </p:nvGrpSpPr>
        <p:grpSpPr>
          <a:xfrm>
            <a:off x="-1728305" y="-2049517"/>
            <a:ext cx="8917229" cy="10769768"/>
            <a:chOff x="11114088" y="2241550"/>
            <a:chExt cx="1905000" cy="2354263"/>
          </a:xfrm>
          <a:solidFill>
            <a:schemeClr val="bg1">
              <a:alpha val="16000"/>
            </a:schemeClr>
          </a:solidFill>
        </p:grpSpPr>
        <p:sp>
          <p:nvSpPr>
            <p:cNvPr id="15" name="Freeform 5">
              <a:extLst>
                <a:ext uri="{FF2B5EF4-FFF2-40B4-BE49-F238E27FC236}">
                  <a16:creationId xmlns:a16="http://schemas.microsoft.com/office/drawing/2014/main" id="{C98EF042-A3B8-406D-BC16-153A989F571A}"/>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6" name="Freeform 6">
              <a:extLst>
                <a:ext uri="{FF2B5EF4-FFF2-40B4-BE49-F238E27FC236}">
                  <a16:creationId xmlns:a16="http://schemas.microsoft.com/office/drawing/2014/main" id="{68E5FAC9-A660-4D7A-AC84-0A7C8CC3BB65}"/>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pic>
        <p:nvPicPr>
          <p:cNvPr id="9" name="Picture 8">
            <a:extLst>
              <a:ext uri="{FF2B5EF4-FFF2-40B4-BE49-F238E27FC236}">
                <a16:creationId xmlns:a16="http://schemas.microsoft.com/office/drawing/2014/main" id="{4FE28ACC-E44C-4381-B768-0310810E78D2}"/>
              </a:ext>
            </a:extLst>
          </p:cNvPr>
          <p:cNvPicPr>
            <a:picLocks noChangeAspect="1"/>
          </p:cNvPicPr>
          <p:nvPr userDrawn="1"/>
        </p:nvPicPr>
        <p:blipFill>
          <a:blip r:embed="rId2"/>
          <a:srcRect/>
          <a:stretch/>
        </p:blipFill>
        <p:spPr>
          <a:xfrm>
            <a:off x="10813785" y="6020183"/>
            <a:ext cx="673365" cy="673365"/>
          </a:xfrm>
          <a:prstGeom prst="rect">
            <a:avLst/>
          </a:prstGeom>
        </p:spPr>
      </p:pic>
      <p:cxnSp>
        <p:nvCxnSpPr>
          <p:cNvPr id="5" name="Straight Connector 4">
            <a:extLst>
              <a:ext uri="{FF2B5EF4-FFF2-40B4-BE49-F238E27FC236}">
                <a16:creationId xmlns:a16="http://schemas.microsoft.com/office/drawing/2014/main" id="{819AFA09-F4B1-493D-BCAD-FF30C20CD1AA}"/>
              </a:ext>
            </a:extLst>
          </p:cNvPr>
          <p:cNvCxnSpPr/>
          <p:nvPr userDrawn="1"/>
        </p:nvCxnSpPr>
        <p:spPr>
          <a:xfrm>
            <a:off x="6469778" y="4233582"/>
            <a:ext cx="253233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14083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guide id="3" pos="7333" userDrawn="1">
          <p15:clr>
            <a:srgbClr val="FBAE40"/>
          </p15:clr>
        </p15:guide>
        <p15:guide id="4" pos="36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9F866E5C-B8AA-4805-B232-831BA01AAF16}"/>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20" name="Freeform 5">
              <a:extLst>
                <a:ext uri="{FF2B5EF4-FFF2-40B4-BE49-F238E27FC236}">
                  <a16:creationId xmlns:a16="http://schemas.microsoft.com/office/drawing/2014/main" id="{F98614F0-2DA3-4F29-8CB3-D61424AC8506}"/>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2" name="Freeform 6">
              <a:extLst>
                <a:ext uri="{FF2B5EF4-FFF2-40B4-BE49-F238E27FC236}">
                  <a16:creationId xmlns:a16="http://schemas.microsoft.com/office/drawing/2014/main" id="{66D52F08-13EC-4AB4-BB79-89A5395A03BF}"/>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23" name="Freeform 7">
              <a:extLst>
                <a:ext uri="{FF2B5EF4-FFF2-40B4-BE49-F238E27FC236}">
                  <a16:creationId xmlns:a16="http://schemas.microsoft.com/office/drawing/2014/main" id="{2544236D-8C3A-41EF-9A68-C84A8A7D0F5A}"/>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14" name="Title 1">
            <a:extLst>
              <a:ext uri="{FF2B5EF4-FFF2-40B4-BE49-F238E27FC236}">
                <a16:creationId xmlns:a16="http://schemas.microsoft.com/office/drawing/2014/main" id="{9009D5C6-6206-4291-8037-67DC025F0B4C}"/>
              </a:ext>
            </a:extLst>
          </p:cNvPr>
          <p:cNvSpPr>
            <a:spLocks noGrp="1"/>
          </p:cNvSpPr>
          <p:nvPr>
            <p:ph type="title"/>
          </p:nvPr>
        </p:nvSpPr>
        <p:spPr>
          <a:xfrm>
            <a:off x="839788" y="457200"/>
            <a:ext cx="3932237" cy="1600200"/>
          </a:xfrm>
        </p:spPr>
        <p:txBody>
          <a:bodyPr anchor="b"/>
          <a:lstStyle>
            <a:lvl1pPr>
              <a:defRPr sz="3200"/>
            </a:lvl1pPr>
          </a:lstStyle>
          <a:p>
            <a:r>
              <a:rPr lang="en-US" noProof="0"/>
              <a:t>Click to edit Master title style</a:t>
            </a:r>
            <a:endParaRPr lang="en-US" noProof="0" dirty="0"/>
          </a:p>
        </p:txBody>
      </p:sp>
      <p:sp>
        <p:nvSpPr>
          <p:cNvPr id="17" name="Text Placeholder 3">
            <a:extLst>
              <a:ext uri="{FF2B5EF4-FFF2-40B4-BE49-F238E27FC236}">
                <a16:creationId xmlns:a16="http://schemas.microsoft.com/office/drawing/2014/main" id="{BEB643FD-AA85-4A43-8EBD-AFD10DD987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Click to edit Master text styles</a:t>
            </a:r>
          </a:p>
        </p:txBody>
      </p:sp>
      <p:sp>
        <p:nvSpPr>
          <p:cNvPr id="18" name="Content Placeholder 2">
            <a:extLst>
              <a:ext uri="{FF2B5EF4-FFF2-40B4-BE49-F238E27FC236}">
                <a16:creationId xmlns:a16="http://schemas.microsoft.com/office/drawing/2014/main" id="{9001F313-F798-43BE-AFF0-A68C84C3640D}"/>
              </a:ext>
            </a:extLst>
          </p:cNvPr>
          <p:cNvSpPr>
            <a:spLocks noGrp="1"/>
          </p:cNvSpPr>
          <p:nvPr>
            <p:ph idx="1"/>
          </p:nvPr>
        </p:nvSpPr>
        <p:spPr>
          <a:xfrm>
            <a:off x="5183188" y="457201"/>
            <a:ext cx="6172200" cy="54038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2314640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9087E09-D75F-4E26-B01E-A1A09BA2EA70}"/>
              </a:ext>
            </a:extLst>
          </p:cNvPr>
          <p:cNvSpPr/>
          <p:nvPr userDrawn="1"/>
        </p:nvSpPr>
        <p:spPr>
          <a:xfrm>
            <a:off x="0" y="0"/>
            <a:ext cx="1219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AF7A70B7-7ADE-4E0B-B956-363B0B1AA613}"/>
              </a:ext>
            </a:extLst>
          </p:cNvPr>
          <p:cNvSpPr>
            <a:spLocks noGrp="1"/>
          </p:cNvSpPr>
          <p:nvPr>
            <p:ph type="title"/>
          </p:nvPr>
        </p:nvSpPr>
        <p:spPr>
          <a:xfrm>
            <a:off x="831850" y="182563"/>
            <a:ext cx="10515600" cy="940181"/>
          </a:xfrm>
        </p:spPr>
        <p:txBody>
          <a:bodyPr anchor="b">
            <a:noAutofit/>
          </a:bodyPr>
          <a:lstStyle>
            <a:lvl1pPr algn="ctr">
              <a:defRPr sz="4000" b="1" cap="all" baseline="0">
                <a:solidFill>
                  <a:schemeClr val="bg1"/>
                </a:solidFill>
              </a:defRPr>
            </a:lvl1pPr>
          </a:lstStyle>
          <a:p>
            <a:r>
              <a:rPr lang="en-US" noProof="0"/>
              <a:t>Click to edit Master title style</a:t>
            </a:r>
          </a:p>
        </p:txBody>
      </p:sp>
      <p:sp>
        <p:nvSpPr>
          <p:cNvPr id="3" name="Text Placeholder 2">
            <a:extLst>
              <a:ext uri="{FF2B5EF4-FFF2-40B4-BE49-F238E27FC236}">
                <a16:creationId xmlns:a16="http://schemas.microsoft.com/office/drawing/2014/main" id="{4ACB5603-8A62-4D45-B6EF-0D7E2D5FC4F7}"/>
              </a:ext>
            </a:extLst>
          </p:cNvPr>
          <p:cNvSpPr>
            <a:spLocks noGrp="1"/>
          </p:cNvSpPr>
          <p:nvPr>
            <p:ph type="body" idx="1" hasCustomPrompt="1"/>
          </p:nvPr>
        </p:nvSpPr>
        <p:spPr>
          <a:xfrm>
            <a:off x="2139388" y="1154832"/>
            <a:ext cx="7900525" cy="764460"/>
          </a:xfrm>
        </p:spPr>
        <p:txBody>
          <a:bodyPr>
            <a:noAutofit/>
          </a:bodyPr>
          <a:lstStyle>
            <a:lvl1pPr marL="0" indent="0" algn="ctr">
              <a:buNone/>
              <a:defRPr sz="1800" cap="none" baseline="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Dummy Text Comes Here</a:t>
            </a:r>
          </a:p>
        </p:txBody>
      </p:sp>
      <p:pic>
        <p:nvPicPr>
          <p:cNvPr id="8" name="Picture 7">
            <a:extLst>
              <a:ext uri="{FF2B5EF4-FFF2-40B4-BE49-F238E27FC236}">
                <a16:creationId xmlns:a16="http://schemas.microsoft.com/office/drawing/2014/main" id="{25FC40B0-ED27-47E5-A3C2-32A8418567EE}"/>
              </a:ext>
            </a:extLst>
          </p:cNvPr>
          <p:cNvPicPr>
            <a:picLocks noChangeAspect="1"/>
          </p:cNvPicPr>
          <p:nvPr userDrawn="1"/>
        </p:nvPicPr>
        <p:blipFill>
          <a:blip r:embed="rId2"/>
          <a:srcRect/>
          <a:stretch/>
        </p:blipFill>
        <p:spPr>
          <a:xfrm>
            <a:off x="799887" y="6260507"/>
            <a:ext cx="414929" cy="414929"/>
          </a:xfrm>
          <a:prstGeom prst="rect">
            <a:avLst/>
          </a:prstGeom>
        </p:spPr>
      </p:pic>
      <p:sp>
        <p:nvSpPr>
          <p:cNvPr id="11" name="Oval 10">
            <a:extLst>
              <a:ext uri="{FF2B5EF4-FFF2-40B4-BE49-F238E27FC236}">
                <a16:creationId xmlns:a16="http://schemas.microsoft.com/office/drawing/2014/main" id="{8931D2A9-0B92-4197-8802-80424C14EA7E}"/>
              </a:ext>
            </a:extLst>
          </p:cNvPr>
          <p:cNvSpPr/>
          <p:nvPr userDrawn="1"/>
        </p:nvSpPr>
        <p:spPr>
          <a:xfrm>
            <a:off x="11371669" y="6409397"/>
            <a:ext cx="280051" cy="28005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6" name="Slide Number Placeholder 5">
            <a:extLst>
              <a:ext uri="{FF2B5EF4-FFF2-40B4-BE49-F238E27FC236}">
                <a16:creationId xmlns:a16="http://schemas.microsoft.com/office/drawing/2014/main" id="{533B74B0-30B9-45C2-9AE6-45D1978AAFAE}"/>
              </a:ext>
            </a:extLst>
          </p:cNvPr>
          <p:cNvSpPr>
            <a:spLocks noGrp="1"/>
          </p:cNvSpPr>
          <p:nvPr>
            <p:ph type="sldNum" sz="quarter" idx="12"/>
          </p:nvPr>
        </p:nvSpPr>
        <p:spPr>
          <a:xfrm>
            <a:off x="11363696" y="6455739"/>
            <a:ext cx="294460" cy="187367"/>
          </a:xfrm>
        </p:spPr>
        <p:txBody>
          <a:bodyPr lIns="0" tIns="0" rIns="0" bIns="0"/>
          <a:lstStyle>
            <a:lvl1pPr algn="ctr">
              <a:defRPr sz="900">
                <a:solidFill>
                  <a:srgbClr val="2C567A"/>
                </a:solidFill>
                <a:latin typeface="+mn-lt"/>
              </a:defRPr>
            </a:lvl1pPr>
          </a:lstStyle>
          <a:p>
            <a:fld id="{9EC71654-96A5-4280-94F3-931C61A9F92C}" type="slidenum">
              <a:rPr lang="en-US" noProof="0" smtClean="0"/>
              <a:pPr/>
              <a:t>‹#›</a:t>
            </a:fld>
            <a:endParaRPr lang="en-US" noProof="0" dirty="0"/>
          </a:p>
        </p:txBody>
      </p:sp>
      <p:sp>
        <p:nvSpPr>
          <p:cNvPr id="15" name="Picture Placeholder 14">
            <a:extLst>
              <a:ext uri="{FF2B5EF4-FFF2-40B4-BE49-F238E27FC236}">
                <a16:creationId xmlns:a16="http://schemas.microsoft.com/office/drawing/2014/main" id="{B5A30B6B-EEDB-4142-8138-D50F5A307D76}"/>
              </a:ext>
            </a:extLst>
          </p:cNvPr>
          <p:cNvSpPr>
            <a:spLocks noGrp="1"/>
          </p:cNvSpPr>
          <p:nvPr>
            <p:ph type="pic" sz="quarter" idx="13"/>
          </p:nvPr>
        </p:nvSpPr>
        <p:spPr>
          <a:xfrm>
            <a:off x="2993041" y="2270376"/>
            <a:ext cx="6206400" cy="4587625"/>
          </a:xfrm>
          <a:custGeom>
            <a:avLst/>
            <a:gdLst>
              <a:gd name="connsiteX0" fmla="*/ 3103200 w 6206400"/>
              <a:gd name="connsiteY0" fmla="*/ 0 h 4587625"/>
              <a:gd name="connsiteX1" fmla="*/ 6206400 w 6206400"/>
              <a:gd name="connsiteY1" fmla="*/ 3103200 h 4587625"/>
              <a:gd name="connsiteX2" fmla="*/ 5831861 w 6206400"/>
              <a:gd name="connsiteY2" fmla="*/ 4582370 h 4587625"/>
              <a:gd name="connsiteX3" fmla="*/ 5828668 w 6206400"/>
              <a:gd name="connsiteY3" fmla="*/ 4587625 h 4587625"/>
              <a:gd name="connsiteX4" fmla="*/ 377733 w 6206400"/>
              <a:gd name="connsiteY4" fmla="*/ 4587625 h 4587625"/>
              <a:gd name="connsiteX5" fmla="*/ 374540 w 6206400"/>
              <a:gd name="connsiteY5" fmla="*/ 4582370 h 4587625"/>
              <a:gd name="connsiteX6" fmla="*/ 0 w 6206400"/>
              <a:gd name="connsiteY6" fmla="*/ 3103200 h 4587625"/>
              <a:gd name="connsiteX7" fmla="*/ 3103200 w 6206400"/>
              <a:gd name="connsiteY7" fmla="*/ 0 h 4587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06400" h="4587625">
                <a:moveTo>
                  <a:pt x="3103200" y="0"/>
                </a:moveTo>
                <a:cubicBezTo>
                  <a:pt x="4817050" y="0"/>
                  <a:pt x="6206400" y="1389350"/>
                  <a:pt x="6206400" y="3103200"/>
                </a:cubicBezTo>
                <a:cubicBezTo>
                  <a:pt x="6206400" y="3638778"/>
                  <a:pt x="6070721" y="4142667"/>
                  <a:pt x="5831861" y="4582370"/>
                </a:cubicBezTo>
                <a:lnTo>
                  <a:pt x="5828668" y="4587625"/>
                </a:lnTo>
                <a:lnTo>
                  <a:pt x="377733" y="4587625"/>
                </a:lnTo>
                <a:lnTo>
                  <a:pt x="374540" y="4582370"/>
                </a:lnTo>
                <a:cubicBezTo>
                  <a:pt x="135679" y="4142667"/>
                  <a:pt x="0" y="3638778"/>
                  <a:pt x="0" y="3103200"/>
                </a:cubicBezTo>
                <a:cubicBezTo>
                  <a:pt x="0" y="1389350"/>
                  <a:pt x="1389350" y="0"/>
                  <a:pt x="3103200" y="0"/>
                </a:cubicBezTo>
                <a:close/>
              </a:path>
            </a:pathLst>
          </a:custGeom>
          <a:solidFill>
            <a:schemeClr val="bg2"/>
          </a:solidFill>
        </p:spPr>
        <p:txBody>
          <a:bodyPr wrap="square" anchor="ctr">
            <a:noAutofit/>
          </a:bodyPr>
          <a:lstStyle>
            <a:lvl1pPr marL="0" indent="0" algn="ctr">
              <a:buNone/>
              <a:defRPr sz="2400"/>
            </a:lvl1pPr>
          </a:lstStyle>
          <a:p>
            <a:r>
              <a:rPr lang="en-US" noProof="0"/>
              <a:t>Click icon to add picture</a:t>
            </a:r>
            <a:endParaRPr lang="en-US" noProof="0" dirty="0"/>
          </a:p>
        </p:txBody>
      </p:sp>
    </p:spTree>
    <p:extLst>
      <p:ext uri="{BB962C8B-B14F-4D97-AF65-F5344CB8AC3E}">
        <p14:creationId xmlns:p14="http://schemas.microsoft.com/office/powerpoint/2010/main" val="275049557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and Content with imag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grpSp>
        <p:nvGrpSpPr>
          <p:cNvPr id="10" name="Group 9">
            <a:extLst>
              <a:ext uri="{FF2B5EF4-FFF2-40B4-BE49-F238E27FC236}">
                <a16:creationId xmlns:a16="http://schemas.microsoft.com/office/drawing/2014/main" id="{42E17FB3-B5C4-4B3A-A57B-C6493A9D0C66}"/>
              </a:ext>
            </a:extLst>
          </p:cNvPr>
          <p:cNvGrpSpPr/>
          <p:nvPr userDrawn="1"/>
        </p:nvGrpSpPr>
        <p:grpSpPr>
          <a:xfrm rot="8650774">
            <a:off x="5037655" y="4336093"/>
            <a:ext cx="1905000" cy="2354263"/>
            <a:chOff x="11114088" y="2241550"/>
            <a:chExt cx="1905000" cy="2354263"/>
          </a:xfrm>
          <a:solidFill>
            <a:schemeClr val="bg2"/>
          </a:solidFill>
        </p:grpSpPr>
        <p:sp>
          <p:nvSpPr>
            <p:cNvPr id="11" name="Freeform 5">
              <a:extLst>
                <a:ext uri="{FF2B5EF4-FFF2-40B4-BE49-F238E27FC236}">
                  <a16:creationId xmlns:a16="http://schemas.microsoft.com/office/drawing/2014/main" id="{DCA6C454-F761-4265-BB5E-DFD947CC3592}"/>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2" name="Freeform 6">
              <a:extLst>
                <a:ext uri="{FF2B5EF4-FFF2-40B4-BE49-F238E27FC236}">
                  <a16:creationId xmlns:a16="http://schemas.microsoft.com/office/drawing/2014/main" id="{6B853B2F-9E1C-4AC4-9344-8610498D5B52}"/>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7">
              <a:extLst>
                <a:ext uri="{FF2B5EF4-FFF2-40B4-BE49-F238E27FC236}">
                  <a16:creationId xmlns:a16="http://schemas.microsoft.com/office/drawing/2014/main" id="{B7FCC84B-2235-4948-8277-8363DFC691A4}"/>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3" name="Picture Placeholder 22">
            <a:extLst>
              <a:ext uri="{FF2B5EF4-FFF2-40B4-BE49-F238E27FC236}">
                <a16:creationId xmlns:a16="http://schemas.microsoft.com/office/drawing/2014/main" id="{26619E66-5354-4D60-8529-27917AC037C0}"/>
              </a:ext>
            </a:extLst>
          </p:cNvPr>
          <p:cNvSpPr>
            <a:spLocks noGrp="1"/>
          </p:cNvSpPr>
          <p:nvPr>
            <p:ph type="pic" sz="quarter" idx="13"/>
          </p:nvPr>
        </p:nvSpPr>
        <p:spPr>
          <a:xfrm>
            <a:off x="5884648" y="0"/>
            <a:ext cx="6307353" cy="5780372"/>
          </a:xfrm>
          <a:custGeom>
            <a:avLst/>
            <a:gdLst>
              <a:gd name="connsiteX0" fmla="*/ 760444 w 6307353"/>
              <a:gd name="connsiteY0" fmla="*/ 0 h 5780372"/>
              <a:gd name="connsiteX1" fmla="*/ 6307353 w 6307353"/>
              <a:gd name="connsiteY1" fmla="*/ 0 h 5780372"/>
              <a:gd name="connsiteX2" fmla="*/ 6307353 w 6307353"/>
              <a:gd name="connsiteY2" fmla="*/ 4515612 h 5780372"/>
              <a:gd name="connsiteX3" fmla="*/ 6110746 w 6307353"/>
              <a:gd name="connsiteY3" fmla="*/ 4731934 h 5780372"/>
              <a:gd name="connsiteX4" fmla="*/ 3579592 w 6307353"/>
              <a:gd name="connsiteY4" fmla="*/ 5780372 h 5780372"/>
              <a:gd name="connsiteX5" fmla="*/ 0 w 6307353"/>
              <a:gd name="connsiteY5" fmla="*/ 2200780 h 5780372"/>
              <a:gd name="connsiteX6" fmla="*/ 611338 w 6307353"/>
              <a:gd name="connsiteY6" fmla="*/ 199396 h 57803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307353" h="5780372">
                <a:moveTo>
                  <a:pt x="760444" y="0"/>
                </a:moveTo>
                <a:lnTo>
                  <a:pt x="6307353" y="0"/>
                </a:lnTo>
                <a:lnTo>
                  <a:pt x="6307353" y="4515612"/>
                </a:lnTo>
                <a:lnTo>
                  <a:pt x="6110746" y="4731934"/>
                </a:lnTo>
                <a:cubicBezTo>
                  <a:pt x="5462967" y="5379713"/>
                  <a:pt x="4568069" y="5780372"/>
                  <a:pt x="3579592" y="5780372"/>
                </a:cubicBezTo>
                <a:cubicBezTo>
                  <a:pt x="1602638" y="5780372"/>
                  <a:pt x="0" y="4177734"/>
                  <a:pt x="0" y="2200780"/>
                </a:cubicBezTo>
                <a:cubicBezTo>
                  <a:pt x="0" y="1459422"/>
                  <a:pt x="225371" y="770703"/>
                  <a:pt x="611338" y="199396"/>
                </a:cubicBezTo>
                <a:close/>
              </a:path>
            </a:pathLst>
          </a:custGeom>
          <a:solidFill>
            <a:schemeClr val="bg2"/>
          </a:solidFill>
        </p:spPr>
        <p:txBody>
          <a:bodyPr wrap="square" anchor="ctr">
            <a:noAutofit/>
          </a:bodyPr>
          <a:lstStyle>
            <a:lvl1pPr marL="0" indent="0" algn="ctr">
              <a:buNone/>
              <a:defRPr/>
            </a:lvl1pPr>
          </a:lstStyle>
          <a:p>
            <a:r>
              <a:rPr lang="en-US" noProof="0"/>
              <a:t>Click icon to add picture</a:t>
            </a:r>
            <a:endParaRPr lang="en-US" noProof="0" dirty="0"/>
          </a:p>
        </p:txBody>
      </p:sp>
      <p:sp>
        <p:nvSpPr>
          <p:cNvPr id="14" name="Title 1">
            <a:extLst>
              <a:ext uri="{FF2B5EF4-FFF2-40B4-BE49-F238E27FC236}">
                <a16:creationId xmlns:a16="http://schemas.microsoft.com/office/drawing/2014/main" id="{2E646B4F-6CCB-724C-9D5E-6D5770023939}"/>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endParaRPr lang="en-US" noProof="0" dirty="0"/>
          </a:p>
        </p:txBody>
      </p:sp>
    </p:spTree>
    <p:extLst>
      <p:ext uri="{BB962C8B-B14F-4D97-AF65-F5344CB8AC3E}">
        <p14:creationId xmlns:p14="http://schemas.microsoft.com/office/powerpoint/2010/main" val="1696208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499595"/>
            <a:ext cx="4937211" cy="1325563"/>
          </a:xfrm>
        </p:spPr>
        <p:txBody>
          <a:bodyPr lIns="0" tIns="0" rIns="0" bIns="0">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538960" y="1825625"/>
            <a:ext cx="4914189" cy="4351338"/>
          </a:xfrm>
        </p:spPr>
        <p:txBody>
          <a:bodyPr lIns="0" tIns="0" rIns="0" bIns="0">
            <a:noAutofit/>
          </a:bodyPr>
          <a:lstStyle>
            <a:lvl1pPr>
              <a:defRPr sz="2400"/>
            </a:lvl1pPr>
            <a:lvl2pPr>
              <a:defRPr sz="2000"/>
            </a:lvl2pPr>
            <a:lvl3pPr>
              <a:defRPr sz="1800"/>
            </a:lvl3pPr>
            <a:lvl4pPr>
              <a:defRPr sz="1600"/>
            </a:lvl4pPr>
            <a:lvl5pPr>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4" name="Oval 3">
            <a:extLst>
              <a:ext uri="{FF2B5EF4-FFF2-40B4-BE49-F238E27FC236}">
                <a16:creationId xmlns:a16="http://schemas.microsoft.com/office/drawing/2014/main" id="{14C1BF67-E354-4E04-8F94-BABF2B7D1AFB}"/>
              </a:ext>
            </a:extLst>
          </p:cNvPr>
          <p:cNvSpPr/>
          <p:nvPr userDrawn="1"/>
        </p:nvSpPr>
        <p:spPr>
          <a:xfrm>
            <a:off x="5107816" y="633613"/>
            <a:ext cx="5571908" cy="5571906"/>
          </a:xfrm>
          <a:prstGeom prst="ellipse">
            <a:avLst/>
          </a:prstGeom>
          <a:solidFill>
            <a:schemeClr val="bg2">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8" name="Picture Placeholder 5">
            <a:extLst>
              <a:ext uri="{FF2B5EF4-FFF2-40B4-BE49-F238E27FC236}">
                <a16:creationId xmlns:a16="http://schemas.microsoft.com/office/drawing/2014/main" id="{FF6AC390-6F85-4B64-AE7A-E8E0D8FC89CF}"/>
              </a:ext>
            </a:extLst>
          </p:cNvPr>
          <p:cNvSpPr>
            <a:spLocks noGrp="1"/>
          </p:cNvSpPr>
          <p:nvPr>
            <p:ph type="pic" sz="quarter" idx="13"/>
          </p:nvPr>
        </p:nvSpPr>
        <p:spPr>
          <a:xfrm>
            <a:off x="5455212" y="988536"/>
            <a:ext cx="4884848" cy="4884848"/>
          </a:xfrm>
          <a:prstGeom prst="ellipse">
            <a:avLst/>
          </a:prstGeom>
          <a:solidFill>
            <a:schemeClr val="bg1">
              <a:lumMod val="85000"/>
            </a:schemeClr>
          </a:solidFill>
        </p:spPr>
        <p:txBody>
          <a:bodyPr anchor="ctr"/>
          <a:lstStyle>
            <a:lvl1pPr marL="0" indent="0" algn="ctr">
              <a:buNone/>
              <a:defRPr/>
            </a:lvl1pPr>
          </a:lstStyle>
          <a:p>
            <a:r>
              <a:rPr lang="en-US" noProof="0"/>
              <a:t>Click icon to add picture</a:t>
            </a:r>
            <a:endParaRPr lang="en-US" noProof="0" dirty="0"/>
          </a:p>
        </p:txBody>
      </p:sp>
    </p:spTree>
    <p:extLst>
      <p:ext uri="{BB962C8B-B14F-4D97-AF65-F5344CB8AC3E}">
        <p14:creationId xmlns:p14="http://schemas.microsoft.com/office/powerpoint/2010/main" val="1969986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and Content 03">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12E4E194-63F1-4D43-AC02-75733DF045E9}"/>
              </a:ext>
            </a:extLst>
          </p:cNvPr>
          <p:cNvSpPr/>
          <p:nvPr userDrawn="1"/>
        </p:nvSpPr>
        <p:spPr>
          <a:xfrm>
            <a:off x="8308181"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Rectangle 8">
            <a:extLst>
              <a:ext uri="{FF2B5EF4-FFF2-40B4-BE49-F238E27FC236}">
                <a16:creationId xmlns:a16="http://schemas.microsoft.com/office/drawing/2014/main" id="{3755C1FB-E61C-4BBC-8179-D34908DEA1B6}"/>
              </a:ext>
            </a:extLst>
          </p:cNvPr>
          <p:cNvSpPr/>
          <p:nvPr userDrawn="1"/>
        </p:nvSpPr>
        <p:spPr>
          <a:xfrm>
            <a:off x="-39096" y="1630018"/>
            <a:ext cx="3883819" cy="437321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219126" y="3207024"/>
            <a:ext cx="3445566"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01555" y="6261436"/>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6" name="Picture Placeholder 5">
            <a:extLst>
              <a:ext uri="{FF2B5EF4-FFF2-40B4-BE49-F238E27FC236}">
                <a16:creationId xmlns:a16="http://schemas.microsoft.com/office/drawing/2014/main" id="{35B71D50-AA4B-4E0C-8F6A-0F64F2C8A8C7}"/>
              </a:ext>
            </a:extLst>
          </p:cNvPr>
          <p:cNvSpPr>
            <a:spLocks noGrp="1"/>
          </p:cNvSpPr>
          <p:nvPr>
            <p:ph type="pic" sz="quarter" idx="13"/>
          </p:nvPr>
        </p:nvSpPr>
        <p:spPr>
          <a:xfrm>
            <a:off x="3883819" y="1630018"/>
            <a:ext cx="4424362" cy="4373217"/>
          </a:xfrm>
          <a:solidFill>
            <a:schemeClr val="bg2">
              <a:lumMod val="90000"/>
            </a:schemeClr>
          </a:solidFill>
        </p:spPr>
        <p:txBody>
          <a:bodyPr anchor="ctr"/>
          <a:lstStyle>
            <a:lvl1pPr marL="0" indent="0" algn="ctr">
              <a:buNone/>
              <a:defRPr/>
            </a:lvl1pPr>
          </a:lstStyle>
          <a:p>
            <a:r>
              <a:rPr lang="en-US" noProof="0"/>
              <a:t>Click icon to add picture</a:t>
            </a:r>
            <a:endParaRPr lang="en-US" noProof="0" dirty="0"/>
          </a:p>
        </p:txBody>
      </p:sp>
      <p:sp>
        <p:nvSpPr>
          <p:cNvPr id="17" name="Content Placeholder 2">
            <a:extLst>
              <a:ext uri="{FF2B5EF4-FFF2-40B4-BE49-F238E27FC236}">
                <a16:creationId xmlns:a16="http://schemas.microsoft.com/office/drawing/2014/main" id="{147C9C38-5B17-467D-B581-EF28ECB11E80}"/>
              </a:ext>
            </a:extLst>
          </p:cNvPr>
          <p:cNvSpPr>
            <a:spLocks noGrp="1"/>
          </p:cNvSpPr>
          <p:nvPr>
            <p:ph idx="14"/>
          </p:nvPr>
        </p:nvSpPr>
        <p:spPr>
          <a:xfrm>
            <a:off x="8527490" y="3207024"/>
            <a:ext cx="3445200" cy="2504663"/>
          </a:xfrm>
        </p:spPr>
        <p:txBody>
          <a:bodyPr lIns="0" tIns="0" rIns="0" bIns="0">
            <a:normAutofit/>
          </a:bodyPr>
          <a:lstStyle>
            <a:lvl1pPr marL="0" indent="0" algn="ct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p:nvPr>
        </p:nvSpPr>
        <p:spPr>
          <a:xfrm>
            <a:off x="219126"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1" name="Content Placeholder 2">
            <a:extLst>
              <a:ext uri="{FF2B5EF4-FFF2-40B4-BE49-F238E27FC236}">
                <a16:creationId xmlns:a16="http://schemas.microsoft.com/office/drawing/2014/main" id="{F694448B-800C-40EF-8F61-18C018E8374C}"/>
              </a:ext>
            </a:extLst>
          </p:cNvPr>
          <p:cNvSpPr>
            <a:spLocks noGrp="1"/>
          </p:cNvSpPr>
          <p:nvPr>
            <p:ph idx="16"/>
          </p:nvPr>
        </p:nvSpPr>
        <p:spPr>
          <a:xfrm>
            <a:off x="8527124" y="2711636"/>
            <a:ext cx="3445566" cy="495389"/>
          </a:xfrm>
        </p:spPr>
        <p:txBody>
          <a:bodyPr lIns="0" tIns="0" rIns="0" bIns="0" anchor="ctr">
            <a:noAutofit/>
          </a:bodyPr>
          <a:lstStyle>
            <a:lvl1pPr marL="0" indent="0" algn="ctr">
              <a:buNone/>
              <a:defRPr sz="1800" b="1" cap="all" baseline="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Tree>
    <p:extLst>
      <p:ext uri="{BB962C8B-B14F-4D97-AF65-F5344CB8AC3E}">
        <p14:creationId xmlns:p14="http://schemas.microsoft.com/office/powerpoint/2010/main" val="1741033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Comparison with Images">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B6EB0C6-606C-4AFB-8FF8-AB43606B95BD}"/>
              </a:ext>
            </a:extLst>
          </p:cNvPr>
          <p:cNvSpPr/>
          <p:nvPr userDrawn="1"/>
        </p:nvSpPr>
        <p:spPr>
          <a:xfrm>
            <a:off x="6599236" y="4707908"/>
            <a:ext cx="5592763"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 name="Rectangle 3">
            <a:extLst>
              <a:ext uri="{FF2B5EF4-FFF2-40B4-BE49-F238E27FC236}">
                <a16:creationId xmlns:a16="http://schemas.microsoft.com/office/drawing/2014/main" id="{25CE6D5A-A5C0-4B12-A26A-691D5743FA5C}"/>
              </a:ext>
            </a:extLst>
          </p:cNvPr>
          <p:cNvSpPr/>
          <p:nvPr userDrawn="1"/>
        </p:nvSpPr>
        <p:spPr>
          <a:xfrm>
            <a:off x="-82063" y="1648186"/>
            <a:ext cx="5709139" cy="10064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32970CD0-696D-4313-96BA-4AA72C813BD0}"/>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p>
        </p:txBody>
      </p:sp>
      <p:sp>
        <p:nvSpPr>
          <p:cNvPr id="3" name="Content Placeholder 2">
            <a:extLst>
              <a:ext uri="{FF2B5EF4-FFF2-40B4-BE49-F238E27FC236}">
                <a16:creationId xmlns:a16="http://schemas.microsoft.com/office/drawing/2014/main" id="{0FEE9886-36F0-4E06-A3A6-D8F00B0665A1}"/>
              </a:ext>
            </a:extLst>
          </p:cNvPr>
          <p:cNvSpPr>
            <a:spLocks noGrp="1"/>
          </p:cNvSpPr>
          <p:nvPr>
            <p:ph idx="1"/>
          </p:nvPr>
        </p:nvSpPr>
        <p:spPr>
          <a:xfrm>
            <a:off x="680934" y="2863158"/>
            <a:ext cx="4074002" cy="2846648"/>
          </a:xfrm>
        </p:spPr>
        <p:txBody>
          <a:bodyPr lIns="0" tIns="0" rIns="0" bIns="0">
            <a:noAutofit/>
          </a:bodyPr>
          <a:lstStyle>
            <a:lvl1pPr marL="0" indent="0" algn="r">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7" name="Rectangle 6">
            <a:extLst>
              <a:ext uri="{FF2B5EF4-FFF2-40B4-BE49-F238E27FC236}">
                <a16:creationId xmlns:a16="http://schemas.microsoft.com/office/drawing/2014/main" id="{76627016-BFC4-46D4-89DB-F72E3C3461EC}"/>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accent2"/>
              </a:solidFill>
            </a:endParaRPr>
          </a:p>
        </p:txBody>
      </p:sp>
      <p:pic>
        <p:nvPicPr>
          <p:cNvPr id="8" name="Picture 7">
            <a:extLst>
              <a:ext uri="{FF2B5EF4-FFF2-40B4-BE49-F238E27FC236}">
                <a16:creationId xmlns:a16="http://schemas.microsoft.com/office/drawing/2014/main" id="{676C557E-B5A7-4416-BCC0-5743550BF152}"/>
              </a:ext>
            </a:extLst>
          </p:cNvPr>
          <p:cNvPicPr>
            <a:picLocks noChangeAspect="1"/>
          </p:cNvPicPr>
          <p:nvPr userDrawn="1"/>
        </p:nvPicPr>
        <p:blipFill>
          <a:blip r:embed="rId2"/>
          <a:srcRect/>
          <a:stretch/>
        </p:blipFill>
        <p:spPr>
          <a:xfrm>
            <a:off x="845447" y="6248739"/>
            <a:ext cx="414000" cy="414000"/>
          </a:xfrm>
          <a:prstGeom prst="rect">
            <a:avLst/>
          </a:prstGeom>
        </p:spPr>
      </p:pic>
      <p:sp>
        <p:nvSpPr>
          <p:cNvPr id="15" name="Oval 14">
            <a:extLst>
              <a:ext uri="{FF2B5EF4-FFF2-40B4-BE49-F238E27FC236}">
                <a16:creationId xmlns:a16="http://schemas.microsoft.com/office/drawing/2014/main" id="{EF515B4A-CB20-4847-8E00-0DD66F1FEBB4}"/>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6" name="Slide Number Placeholder 5">
            <a:extLst>
              <a:ext uri="{FF2B5EF4-FFF2-40B4-BE49-F238E27FC236}">
                <a16:creationId xmlns:a16="http://schemas.microsoft.com/office/drawing/2014/main" id="{996B64B9-1DF0-4EE9-BAB5-72AFA94B9AFD}"/>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sp>
        <p:nvSpPr>
          <p:cNvPr id="20" name="Content Placeholder 2">
            <a:extLst>
              <a:ext uri="{FF2B5EF4-FFF2-40B4-BE49-F238E27FC236}">
                <a16:creationId xmlns:a16="http://schemas.microsoft.com/office/drawing/2014/main" id="{FEB88DD7-AEB5-4718-AF2D-28B5B91ED715}"/>
              </a:ext>
            </a:extLst>
          </p:cNvPr>
          <p:cNvSpPr>
            <a:spLocks noGrp="1"/>
          </p:cNvSpPr>
          <p:nvPr>
            <p:ph idx="15" hasCustomPrompt="1"/>
          </p:nvPr>
        </p:nvSpPr>
        <p:spPr>
          <a:xfrm>
            <a:off x="1309370" y="1903728"/>
            <a:ext cx="3445566" cy="495389"/>
          </a:xfrm>
        </p:spPr>
        <p:txBody>
          <a:bodyPr lIns="0" tIns="0" rIns="0" bIns="0" anchor="ctr">
            <a:noAutofit/>
          </a:bodyPr>
          <a:lstStyle>
            <a:lvl1pPr marL="0" indent="0" algn="r">
              <a:buNone/>
              <a:defRPr sz="1800" b="1" cap="all" baseline="0">
                <a:solidFill>
                  <a:schemeClr val="accent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01 comes here</a:t>
            </a:r>
          </a:p>
        </p:txBody>
      </p:sp>
      <p:sp>
        <p:nvSpPr>
          <p:cNvPr id="23" name="Content Placeholder 2">
            <a:extLst>
              <a:ext uri="{FF2B5EF4-FFF2-40B4-BE49-F238E27FC236}">
                <a16:creationId xmlns:a16="http://schemas.microsoft.com/office/drawing/2014/main" id="{E5123CE7-2F8A-489B-BD99-0C2A33ADF49A}"/>
              </a:ext>
            </a:extLst>
          </p:cNvPr>
          <p:cNvSpPr>
            <a:spLocks noGrp="1"/>
          </p:cNvSpPr>
          <p:nvPr>
            <p:ph idx="19"/>
          </p:nvPr>
        </p:nvSpPr>
        <p:spPr>
          <a:xfrm>
            <a:off x="7327918" y="1648186"/>
            <a:ext cx="4074002" cy="2834508"/>
          </a:xfrm>
        </p:spPr>
        <p:txBody>
          <a:bodyPr lIns="0" tIns="0" rIns="0" bIns="0" anchor="b">
            <a:no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Click to edit Master text styles</a:t>
            </a:r>
          </a:p>
        </p:txBody>
      </p:sp>
      <p:sp>
        <p:nvSpPr>
          <p:cNvPr id="25" name="Content Placeholder 2">
            <a:extLst>
              <a:ext uri="{FF2B5EF4-FFF2-40B4-BE49-F238E27FC236}">
                <a16:creationId xmlns:a16="http://schemas.microsoft.com/office/drawing/2014/main" id="{07730BCF-AC2A-4FEC-8F01-63964DB444CF}"/>
              </a:ext>
            </a:extLst>
          </p:cNvPr>
          <p:cNvSpPr>
            <a:spLocks noGrp="1"/>
          </p:cNvSpPr>
          <p:nvPr>
            <p:ph idx="20" hasCustomPrompt="1"/>
          </p:nvPr>
        </p:nvSpPr>
        <p:spPr>
          <a:xfrm>
            <a:off x="7475709" y="4963450"/>
            <a:ext cx="3445566" cy="495389"/>
          </a:xfrm>
        </p:spPr>
        <p:txBody>
          <a:bodyPr lIns="0" tIns="0" rIns="0" bIns="0" anchor="ctr">
            <a:noAutofit/>
          </a:bodyPr>
          <a:lstStyle>
            <a:lvl1pPr marL="0" indent="0" algn="l">
              <a:buNone/>
              <a:defRPr sz="1800" b="1" cap="all" baseline="0">
                <a:solidFill>
                  <a:schemeClr val="accent4"/>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stStyle>
          <a:p>
            <a:pPr lvl="0"/>
            <a:r>
              <a:rPr lang="en-US" noProof="0"/>
              <a:t>Topic 02 comes here</a:t>
            </a:r>
          </a:p>
        </p:txBody>
      </p:sp>
      <p:sp>
        <p:nvSpPr>
          <p:cNvPr id="24" name="Picture Placeholder 11">
            <a:extLst>
              <a:ext uri="{FF2B5EF4-FFF2-40B4-BE49-F238E27FC236}">
                <a16:creationId xmlns:a16="http://schemas.microsoft.com/office/drawing/2014/main" id="{E150BFC7-A11D-CC46-B5A2-8BD93C269506}"/>
              </a:ext>
            </a:extLst>
          </p:cNvPr>
          <p:cNvSpPr>
            <a:spLocks noGrp="1"/>
          </p:cNvSpPr>
          <p:nvPr>
            <p:ph type="pic" sz="quarter" idx="21" hasCustomPrompt="1"/>
          </p:nvPr>
        </p:nvSpPr>
        <p:spPr>
          <a:xfrm>
            <a:off x="5282969" y="1850968"/>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
        <p:nvSpPr>
          <p:cNvPr id="28" name="Oval 27">
            <a:extLst>
              <a:ext uri="{FF2B5EF4-FFF2-40B4-BE49-F238E27FC236}">
                <a16:creationId xmlns:a16="http://schemas.microsoft.com/office/drawing/2014/main" id="{F95B55F4-B501-3440-8904-A1C7F049CBE8}"/>
              </a:ext>
            </a:extLst>
          </p:cNvPr>
          <p:cNvSpPr>
            <a:spLocks noChangeAspect="1"/>
          </p:cNvSpPr>
          <p:nvPr userDrawn="1"/>
        </p:nvSpPr>
        <p:spPr>
          <a:xfrm>
            <a:off x="6100576" y="4707907"/>
            <a:ext cx="1001899" cy="1001899"/>
          </a:xfrm>
          <a:prstGeom prst="ellipse">
            <a:avLst/>
          </a:prstGeom>
          <a:solidFill>
            <a:schemeClr val="accent4"/>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9" name="Picture Placeholder 11">
            <a:extLst>
              <a:ext uri="{FF2B5EF4-FFF2-40B4-BE49-F238E27FC236}">
                <a16:creationId xmlns:a16="http://schemas.microsoft.com/office/drawing/2014/main" id="{F2116994-BE3E-6A43-9C15-E71BA8EC821F}"/>
              </a:ext>
            </a:extLst>
          </p:cNvPr>
          <p:cNvSpPr>
            <a:spLocks noGrp="1"/>
          </p:cNvSpPr>
          <p:nvPr>
            <p:ph type="pic" sz="quarter" idx="22" hasCustomPrompt="1"/>
          </p:nvPr>
        </p:nvSpPr>
        <p:spPr>
          <a:xfrm>
            <a:off x="6298782" y="4906113"/>
            <a:ext cx="605487" cy="605487"/>
          </a:xfrm>
          <a:prstGeom prst="rect">
            <a:avLst/>
          </a:prstGeom>
          <a:noFill/>
        </p:spPr>
        <p:txBody>
          <a:bodyPr lIns="0" rIns="0" anchor="ctr">
            <a:normAutofit/>
          </a:bodyPr>
          <a:lstStyle>
            <a:lvl1pPr marL="0" indent="0" algn="ctr">
              <a:buNone/>
              <a:defRPr sz="1100">
                <a:solidFill>
                  <a:schemeClr val="bg1"/>
                </a:solidFill>
              </a:defRPr>
            </a:lvl1pPr>
          </a:lstStyle>
          <a:p>
            <a:r>
              <a:rPr lang="en-US" noProof="0" dirty="0"/>
              <a:t>icon</a:t>
            </a:r>
          </a:p>
        </p:txBody>
      </p:sp>
    </p:spTree>
    <p:extLst>
      <p:ext uri="{BB962C8B-B14F-4D97-AF65-F5344CB8AC3E}">
        <p14:creationId xmlns:p14="http://schemas.microsoft.com/office/powerpoint/2010/main" val="8914009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Tree>
    <p:extLst>
      <p:ext uri="{BB962C8B-B14F-4D97-AF65-F5344CB8AC3E}">
        <p14:creationId xmlns:p14="http://schemas.microsoft.com/office/powerpoint/2010/main" val="1564760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1_Title Only">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0E2287-0F7B-4DD3-A805-DB19BBF3C716}"/>
              </a:ext>
            </a:extLst>
          </p:cNvPr>
          <p:cNvSpPr>
            <a:spLocks noGrp="1"/>
          </p:cNvSpPr>
          <p:nvPr>
            <p:ph type="title"/>
          </p:nvPr>
        </p:nvSpPr>
        <p:spPr>
          <a:xfrm>
            <a:off x="515938" y="246621"/>
            <a:ext cx="11150600" cy="920336"/>
          </a:xfrm>
        </p:spPr>
        <p:txBody>
          <a:bodyPr lIns="0" tIns="0" rIns="0" bIns="0" anchor="b">
            <a:noAutofit/>
          </a:bodyPr>
          <a:lstStyle>
            <a:lvl1pPr>
              <a:defRPr sz="3200" b="1" cap="all" baseline="0"/>
            </a:lvl1pPr>
          </a:lstStyle>
          <a:p>
            <a:r>
              <a:rPr lang="en-US" noProof="0"/>
              <a:t>Click to edit Master title style</a:t>
            </a:r>
            <a:endParaRPr lang="en-US" noProof="0" dirty="0"/>
          </a:p>
        </p:txBody>
      </p:sp>
      <p:sp>
        <p:nvSpPr>
          <p:cNvPr id="7" name="Rectangle 6">
            <a:extLst>
              <a:ext uri="{FF2B5EF4-FFF2-40B4-BE49-F238E27FC236}">
                <a16:creationId xmlns:a16="http://schemas.microsoft.com/office/drawing/2014/main" id="{8DCE74CE-BEFF-42B3-BF3E-C41B1B1F1EE4}"/>
              </a:ext>
            </a:extLst>
          </p:cNvPr>
          <p:cNvSpPr/>
          <p:nvPr userDrawn="1"/>
        </p:nvSpPr>
        <p:spPr>
          <a:xfrm rot="10800000">
            <a:off x="515938" y="-16721"/>
            <a:ext cx="1258618" cy="110506"/>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solidFill>
                <a:schemeClr val="bg1"/>
              </a:solidFill>
            </a:endParaRPr>
          </a:p>
        </p:txBody>
      </p:sp>
      <p:pic>
        <p:nvPicPr>
          <p:cNvPr id="8" name="Picture 7">
            <a:extLst>
              <a:ext uri="{FF2B5EF4-FFF2-40B4-BE49-F238E27FC236}">
                <a16:creationId xmlns:a16="http://schemas.microsoft.com/office/drawing/2014/main" id="{8B0944B4-FE4A-459A-85B1-3476FE6C4C49}"/>
              </a:ext>
            </a:extLst>
          </p:cNvPr>
          <p:cNvPicPr>
            <a:picLocks noChangeAspect="1"/>
          </p:cNvPicPr>
          <p:nvPr userDrawn="1"/>
        </p:nvPicPr>
        <p:blipFill>
          <a:blip r:embed="rId2"/>
          <a:srcRect/>
          <a:stretch/>
        </p:blipFill>
        <p:spPr>
          <a:xfrm>
            <a:off x="801555" y="6261436"/>
            <a:ext cx="414000" cy="414000"/>
          </a:xfrm>
          <a:prstGeom prst="rect">
            <a:avLst/>
          </a:prstGeom>
        </p:spPr>
      </p:pic>
      <p:sp>
        <p:nvSpPr>
          <p:cNvPr id="9" name="Oval 8">
            <a:extLst>
              <a:ext uri="{FF2B5EF4-FFF2-40B4-BE49-F238E27FC236}">
                <a16:creationId xmlns:a16="http://schemas.microsoft.com/office/drawing/2014/main" id="{1B26B4BC-3D52-4C1C-85FB-226F0B5201F1}"/>
              </a:ext>
            </a:extLst>
          </p:cNvPr>
          <p:cNvSpPr/>
          <p:nvPr userDrawn="1"/>
        </p:nvSpPr>
        <p:spPr>
          <a:xfrm>
            <a:off x="11371669" y="6409397"/>
            <a:ext cx="280051" cy="28005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0" name="Slide Number Placeholder 5">
            <a:extLst>
              <a:ext uri="{FF2B5EF4-FFF2-40B4-BE49-F238E27FC236}">
                <a16:creationId xmlns:a16="http://schemas.microsoft.com/office/drawing/2014/main" id="{CEC6B25A-6AA2-46A7-84BE-5C907CA51B02}"/>
              </a:ext>
            </a:extLst>
          </p:cNvPr>
          <p:cNvSpPr>
            <a:spLocks noGrp="1"/>
          </p:cNvSpPr>
          <p:nvPr>
            <p:ph type="sldNum" sz="quarter" idx="12"/>
          </p:nvPr>
        </p:nvSpPr>
        <p:spPr>
          <a:xfrm>
            <a:off x="11363696" y="6455739"/>
            <a:ext cx="294460" cy="187367"/>
          </a:xfrm>
        </p:spPr>
        <p:txBody>
          <a:bodyPr lIns="0" tIns="0" rIns="0" bIns="0"/>
          <a:lstStyle>
            <a:lvl1pPr algn="ctr">
              <a:defRPr sz="900">
                <a:solidFill>
                  <a:schemeClr val="bg1"/>
                </a:solidFill>
                <a:latin typeface="+mn-lt"/>
              </a:defRPr>
            </a:lvl1pPr>
          </a:lstStyle>
          <a:p>
            <a:fld id="{9EC71654-96A5-4280-94F3-931C61A9F92C}" type="slidenum">
              <a:rPr lang="en-US" noProof="0" smtClean="0"/>
              <a:pPr/>
              <a:t>‹#›</a:t>
            </a:fld>
            <a:endParaRPr lang="en-US" noProof="0" dirty="0"/>
          </a:p>
        </p:txBody>
      </p:sp>
      <p:grpSp>
        <p:nvGrpSpPr>
          <p:cNvPr id="11" name="Group 10">
            <a:extLst>
              <a:ext uri="{FF2B5EF4-FFF2-40B4-BE49-F238E27FC236}">
                <a16:creationId xmlns:a16="http://schemas.microsoft.com/office/drawing/2014/main" id="{322A2F12-9117-4B68-80A7-10EC293F01F8}"/>
              </a:ext>
            </a:extLst>
          </p:cNvPr>
          <p:cNvGrpSpPr/>
          <p:nvPr userDrawn="1"/>
        </p:nvGrpSpPr>
        <p:grpSpPr>
          <a:xfrm rot="8650774" flipH="1" flipV="1">
            <a:off x="7430044" y="-1843126"/>
            <a:ext cx="4436224" cy="5482435"/>
            <a:chOff x="11114088" y="2241550"/>
            <a:chExt cx="1905000" cy="2354263"/>
          </a:xfrm>
          <a:solidFill>
            <a:schemeClr val="bg2">
              <a:alpha val="53000"/>
            </a:schemeClr>
          </a:solidFill>
        </p:grpSpPr>
        <p:sp>
          <p:nvSpPr>
            <p:cNvPr id="12" name="Freeform 5">
              <a:extLst>
                <a:ext uri="{FF2B5EF4-FFF2-40B4-BE49-F238E27FC236}">
                  <a16:creationId xmlns:a16="http://schemas.microsoft.com/office/drawing/2014/main" id="{AAF7CCD5-D217-463B-844E-D697B3459C91}"/>
                </a:ext>
              </a:extLst>
            </p:cNvPr>
            <p:cNvSpPr>
              <a:spLocks/>
            </p:cNvSpPr>
            <p:nvPr/>
          </p:nvSpPr>
          <p:spPr bwMode="auto">
            <a:xfrm>
              <a:off x="11114088" y="2241550"/>
              <a:ext cx="1905000" cy="2354263"/>
            </a:xfrm>
            <a:custGeom>
              <a:avLst/>
              <a:gdLst>
                <a:gd name="T0" fmla="*/ 0 w 447"/>
                <a:gd name="T1" fmla="*/ 264 h 553"/>
                <a:gd name="T2" fmla="*/ 141 w 447"/>
                <a:gd name="T3" fmla="*/ 48 h 553"/>
                <a:gd name="T4" fmla="*/ 414 w 447"/>
                <a:gd name="T5" fmla="*/ 67 h 553"/>
                <a:gd name="T6" fmla="*/ 438 w 447"/>
                <a:gd name="T7" fmla="*/ 98 h 553"/>
                <a:gd name="T8" fmla="*/ 391 w 447"/>
                <a:gd name="T9" fmla="*/ 111 h 553"/>
                <a:gd name="T10" fmla="*/ 94 w 447"/>
                <a:gd name="T11" fmla="*/ 149 h 553"/>
                <a:gd name="T12" fmla="*/ 107 w 447"/>
                <a:gd name="T13" fmla="*/ 424 h 553"/>
                <a:gd name="T14" fmla="*/ 383 w 447"/>
                <a:gd name="T15" fmla="*/ 453 h 553"/>
                <a:gd name="T16" fmla="*/ 393 w 447"/>
                <a:gd name="T17" fmla="*/ 446 h 553"/>
                <a:gd name="T18" fmla="*/ 433 w 447"/>
                <a:gd name="T19" fmla="*/ 449 h 553"/>
                <a:gd name="T20" fmla="*/ 421 w 447"/>
                <a:gd name="T21" fmla="*/ 485 h 553"/>
                <a:gd name="T22" fmla="*/ 194 w 447"/>
                <a:gd name="T23" fmla="*/ 531 h 553"/>
                <a:gd name="T24" fmla="*/ 0 w 447"/>
                <a:gd name="T25" fmla="*/ 264 h 5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47" h="553">
                  <a:moveTo>
                    <a:pt x="0" y="264"/>
                  </a:moveTo>
                  <a:cubicBezTo>
                    <a:pt x="5" y="176"/>
                    <a:pt x="49" y="96"/>
                    <a:pt x="141" y="48"/>
                  </a:cubicBezTo>
                  <a:cubicBezTo>
                    <a:pt x="235" y="0"/>
                    <a:pt x="327" y="9"/>
                    <a:pt x="414" y="67"/>
                  </a:cubicBezTo>
                  <a:cubicBezTo>
                    <a:pt x="425" y="75"/>
                    <a:pt x="439" y="82"/>
                    <a:pt x="438" y="98"/>
                  </a:cubicBezTo>
                  <a:cubicBezTo>
                    <a:pt x="437" y="120"/>
                    <a:pt x="413" y="127"/>
                    <a:pt x="391" y="111"/>
                  </a:cubicBezTo>
                  <a:cubicBezTo>
                    <a:pt x="294" y="40"/>
                    <a:pt x="166" y="56"/>
                    <a:pt x="94" y="149"/>
                  </a:cubicBezTo>
                  <a:cubicBezTo>
                    <a:pt x="30" y="231"/>
                    <a:pt x="36" y="349"/>
                    <a:pt x="107" y="424"/>
                  </a:cubicBezTo>
                  <a:cubicBezTo>
                    <a:pt x="180" y="502"/>
                    <a:pt x="296" y="514"/>
                    <a:pt x="383" y="453"/>
                  </a:cubicBezTo>
                  <a:cubicBezTo>
                    <a:pt x="386" y="451"/>
                    <a:pt x="390" y="449"/>
                    <a:pt x="393" y="446"/>
                  </a:cubicBezTo>
                  <a:cubicBezTo>
                    <a:pt x="407" y="433"/>
                    <a:pt x="420" y="433"/>
                    <a:pt x="433" y="449"/>
                  </a:cubicBezTo>
                  <a:cubicBezTo>
                    <a:pt x="447" y="467"/>
                    <a:pt x="433" y="477"/>
                    <a:pt x="421" y="485"/>
                  </a:cubicBezTo>
                  <a:cubicBezTo>
                    <a:pt x="353" y="537"/>
                    <a:pt x="277" y="553"/>
                    <a:pt x="194" y="531"/>
                  </a:cubicBezTo>
                  <a:cubicBezTo>
                    <a:pt x="79" y="501"/>
                    <a:pt x="1" y="397"/>
                    <a:pt x="0" y="26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3" name="Freeform 6">
              <a:extLst>
                <a:ext uri="{FF2B5EF4-FFF2-40B4-BE49-F238E27FC236}">
                  <a16:creationId xmlns:a16="http://schemas.microsoft.com/office/drawing/2014/main" id="{470AB33E-36FA-416E-9307-1C85125C0DA4}"/>
                </a:ext>
              </a:extLst>
            </p:cNvPr>
            <p:cNvSpPr>
              <a:spLocks/>
            </p:cNvSpPr>
            <p:nvPr/>
          </p:nvSpPr>
          <p:spPr bwMode="auto">
            <a:xfrm>
              <a:off x="11412538" y="2590800"/>
              <a:ext cx="835025" cy="1673225"/>
            </a:xfrm>
            <a:custGeom>
              <a:avLst/>
              <a:gdLst>
                <a:gd name="T0" fmla="*/ 0 w 196"/>
                <a:gd name="T1" fmla="*/ 198 h 393"/>
                <a:gd name="T2" fmla="*/ 157 w 196"/>
                <a:gd name="T3" fmla="*/ 8 h 393"/>
                <a:gd name="T4" fmla="*/ 192 w 196"/>
                <a:gd name="T5" fmla="*/ 22 h 393"/>
                <a:gd name="T6" fmla="*/ 167 w 196"/>
                <a:gd name="T7" fmla="*/ 56 h 393"/>
                <a:gd name="T8" fmla="*/ 48 w 196"/>
                <a:gd name="T9" fmla="*/ 198 h 393"/>
                <a:gd name="T10" fmla="*/ 170 w 196"/>
                <a:gd name="T11" fmla="*/ 339 h 393"/>
                <a:gd name="T12" fmla="*/ 193 w 196"/>
                <a:gd name="T13" fmla="*/ 372 h 393"/>
                <a:gd name="T14" fmla="*/ 160 w 196"/>
                <a:gd name="T15" fmla="*/ 387 h 393"/>
                <a:gd name="T16" fmla="*/ 0 w 196"/>
                <a:gd name="T17" fmla="*/ 198 h 3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96" h="393">
                  <a:moveTo>
                    <a:pt x="0" y="198"/>
                  </a:moveTo>
                  <a:cubicBezTo>
                    <a:pt x="0" y="103"/>
                    <a:pt x="64" y="26"/>
                    <a:pt x="157" y="8"/>
                  </a:cubicBezTo>
                  <a:cubicBezTo>
                    <a:pt x="171" y="6"/>
                    <a:pt x="188" y="0"/>
                    <a:pt x="192" y="22"/>
                  </a:cubicBezTo>
                  <a:cubicBezTo>
                    <a:pt x="196" y="41"/>
                    <a:pt x="190" y="52"/>
                    <a:pt x="167" y="56"/>
                  </a:cubicBezTo>
                  <a:cubicBezTo>
                    <a:pt x="95" y="70"/>
                    <a:pt x="47" y="129"/>
                    <a:pt x="48" y="198"/>
                  </a:cubicBezTo>
                  <a:cubicBezTo>
                    <a:pt x="48" y="267"/>
                    <a:pt x="97" y="325"/>
                    <a:pt x="170" y="339"/>
                  </a:cubicBezTo>
                  <a:cubicBezTo>
                    <a:pt x="191" y="343"/>
                    <a:pt x="195" y="354"/>
                    <a:pt x="193" y="372"/>
                  </a:cubicBezTo>
                  <a:cubicBezTo>
                    <a:pt x="190" y="393"/>
                    <a:pt x="174" y="389"/>
                    <a:pt x="160" y="387"/>
                  </a:cubicBezTo>
                  <a:cubicBezTo>
                    <a:pt x="70" y="375"/>
                    <a:pt x="0" y="293"/>
                    <a:pt x="0" y="19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sp>
          <p:nvSpPr>
            <p:cNvPr id="14" name="Freeform 7">
              <a:extLst>
                <a:ext uri="{FF2B5EF4-FFF2-40B4-BE49-F238E27FC236}">
                  <a16:creationId xmlns:a16="http://schemas.microsoft.com/office/drawing/2014/main" id="{52518C90-D74B-4D84-AE06-554644DE33DC}"/>
                </a:ext>
              </a:extLst>
            </p:cNvPr>
            <p:cNvSpPr>
              <a:spLocks/>
            </p:cNvSpPr>
            <p:nvPr/>
          </p:nvSpPr>
          <p:spPr bwMode="auto">
            <a:xfrm>
              <a:off x="11728451" y="3071813"/>
              <a:ext cx="306388" cy="719138"/>
            </a:xfrm>
            <a:custGeom>
              <a:avLst/>
              <a:gdLst>
                <a:gd name="T0" fmla="*/ 0 w 72"/>
                <a:gd name="T1" fmla="*/ 84 h 169"/>
                <a:gd name="T2" fmla="*/ 20 w 72"/>
                <a:gd name="T3" fmla="*/ 20 h 169"/>
                <a:gd name="T4" fmla="*/ 42 w 72"/>
                <a:gd name="T5" fmla="*/ 9 h 169"/>
                <a:gd name="T6" fmla="*/ 62 w 72"/>
                <a:gd name="T7" fmla="*/ 44 h 169"/>
                <a:gd name="T8" fmla="*/ 62 w 72"/>
                <a:gd name="T9" fmla="*/ 125 h 169"/>
                <a:gd name="T10" fmla="*/ 43 w 72"/>
                <a:gd name="T11" fmla="*/ 159 h 169"/>
                <a:gd name="T12" fmla="*/ 20 w 72"/>
                <a:gd name="T13" fmla="*/ 148 h 169"/>
                <a:gd name="T14" fmla="*/ 0 w 72"/>
                <a:gd name="T15" fmla="*/ 84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2" h="169">
                  <a:moveTo>
                    <a:pt x="0" y="84"/>
                  </a:moveTo>
                  <a:cubicBezTo>
                    <a:pt x="2" y="62"/>
                    <a:pt x="6" y="39"/>
                    <a:pt x="20" y="20"/>
                  </a:cubicBezTo>
                  <a:cubicBezTo>
                    <a:pt x="25" y="13"/>
                    <a:pt x="31" y="0"/>
                    <a:pt x="42" y="9"/>
                  </a:cubicBezTo>
                  <a:cubicBezTo>
                    <a:pt x="53" y="18"/>
                    <a:pt x="72" y="25"/>
                    <a:pt x="62" y="44"/>
                  </a:cubicBezTo>
                  <a:cubicBezTo>
                    <a:pt x="47" y="72"/>
                    <a:pt x="47" y="97"/>
                    <a:pt x="62" y="125"/>
                  </a:cubicBezTo>
                  <a:cubicBezTo>
                    <a:pt x="72" y="143"/>
                    <a:pt x="53" y="151"/>
                    <a:pt x="43" y="159"/>
                  </a:cubicBezTo>
                  <a:cubicBezTo>
                    <a:pt x="31" y="169"/>
                    <a:pt x="25" y="156"/>
                    <a:pt x="20" y="148"/>
                  </a:cubicBezTo>
                  <a:cubicBezTo>
                    <a:pt x="6" y="129"/>
                    <a:pt x="2" y="107"/>
                    <a:pt x="0" y="8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noProof="0" dirty="0"/>
            </a:p>
          </p:txBody>
        </p:sp>
      </p:grpSp>
      <p:sp>
        <p:nvSpPr>
          <p:cNvPr id="3" name="Text Placeholder 2">
            <a:extLst>
              <a:ext uri="{FF2B5EF4-FFF2-40B4-BE49-F238E27FC236}">
                <a16:creationId xmlns:a16="http://schemas.microsoft.com/office/drawing/2014/main" id="{7E3A6D02-D902-4B4A-B727-07D0E5BBC359}"/>
              </a:ext>
            </a:extLst>
          </p:cNvPr>
          <p:cNvSpPr>
            <a:spLocks noGrp="1"/>
          </p:cNvSpPr>
          <p:nvPr>
            <p:ph type="body" sz="quarter" idx="13"/>
          </p:nvPr>
        </p:nvSpPr>
        <p:spPr>
          <a:xfrm>
            <a:off x="1447800" y="1847056"/>
            <a:ext cx="9296400" cy="3163888"/>
          </a:xfrm>
        </p:spPr>
        <p:txBody>
          <a:bodyPr anchor="ctr">
            <a:normAutofit/>
          </a:bodyPr>
          <a:lstStyle>
            <a:lvl1pPr marL="0" indent="0" algn="ctr">
              <a:buNone/>
              <a:defRPr sz="6000"/>
            </a:lvl1pPr>
            <a:lvl2pPr marL="457200" indent="0">
              <a:buNone/>
              <a:defRPr/>
            </a:lvl2pPr>
          </a:lstStyle>
          <a:p>
            <a:pPr lvl="0"/>
            <a:r>
              <a:rPr lang="en-US" noProof="0"/>
              <a:t>Click to edit Master text styles</a:t>
            </a:r>
          </a:p>
        </p:txBody>
      </p:sp>
    </p:spTree>
    <p:extLst>
      <p:ext uri="{BB962C8B-B14F-4D97-AF65-F5344CB8AC3E}">
        <p14:creationId xmlns:p14="http://schemas.microsoft.com/office/powerpoint/2010/main" val="2115755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2">
            <a:alphaModFix amt="5000"/>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D7FA-B85E-4477-8C62-94955B340F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noProof="0"/>
              <a:t>Click to edit Master title style</a:t>
            </a:r>
          </a:p>
        </p:txBody>
      </p:sp>
      <p:sp>
        <p:nvSpPr>
          <p:cNvPr id="3" name="Text Placeholder 2">
            <a:extLst>
              <a:ext uri="{FF2B5EF4-FFF2-40B4-BE49-F238E27FC236}">
                <a16:creationId xmlns:a16="http://schemas.microsoft.com/office/drawing/2014/main" id="{1F1226BB-3E56-4E7F-8172-7EC03C9F0BC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a:extLst>
              <a:ext uri="{FF2B5EF4-FFF2-40B4-BE49-F238E27FC236}">
                <a16:creationId xmlns:a16="http://schemas.microsoft.com/office/drawing/2014/main" id="{D95D08EF-72FB-4F19-9916-65815A9CA9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1F27F-98F9-A147-8986-34441C7B752D}" type="datetime1">
              <a:rPr lang="en-US" noProof="0" smtClean="0"/>
              <a:t>3/21/2022</a:t>
            </a:fld>
            <a:endParaRPr lang="en-US" noProof="0" dirty="0"/>
          </a:p>
        </p:txBody>
      </p:sp>
      <p:sp>
        <p:nvSpPr>
          <p:cNvPr id="5" name="Footer Placeholder 4">
            <a:extLst>
              <a:ext uri="{FF2B5EF4-FFF2-40B4-BE49-F238E27FC236}">
                <a16:creationId xmlns:a16="http://schemas.microsoft.com/office/drawing/2014/main" id="{1365084D-BC85-4A55-BD80-93876AD101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noProof="0" dirty="0"/>
          </a:p>
        </p:txBody>
      </p:sp>
      <p:sp>
        <p:nvSpPr>
          <p:cNvPr id="6" name="Slide Number Placeholder 5">
            <a:extLst>
              <a:ext uri="{FF2B5EF4-FFF2-40B4-BE49-F238E27FC236}">
                <a16:creationId xmlns:a16="http://schemas.microsoft.com/office/drawing/2014/main" id="{45FDEF23-A140-4DD6-A0D0-A86BD4DF34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C71654-96A5-4280-94F3-931C61A9F92C}" type="slidenum">
              <a:rPr lang="en-US" noProof="0" smtClean="0"/>
              <a:t>‹#›</a:t>
            </a:fld>
            <a:endParaRPr lang="en-US" noProof="0" dirty="0"/>
          </a:p>
        </p:txBody>
      </p:sp>
    </p:spTree>
    <p:extLst>
      <p:ext uri="{BB962C8B-B14F-4D97-AF65-F5344CB8AC3E}">
        <p14:creationId xmlns:p14="http://schemas.microsoft.com/office/powerpoint/2010/main" val="2347082301"/>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0" r:id="rId4"/>
    <p:sldLayoutId id="2147483661" r:id="rId5"/>
    <p:sldLayoutId id="2147483662" r:id="rId6"/>
    <p:sldLayoutId id="2147483663" r:id="rId7"/>
    <p:sldLayoutId id="2147483654" r:id="rId8"/>
    <p:sldLayoutId id="2147483676" r:id="rId9"/>
    <p:sldLayoutId id="2147483675" r:id="rId10"/>
    <p:sldLayoutId id="2147483664" r:id="rId11"/>
    <p:sldLayoutId id="2147483665" r:id="rId12"/>
    <p:sldLayoutId id="2147483666" r:id="rId13"/>
    <p:sldLayoutId id="2147483667" r:id="rId14"/>
    <p:sldLayoutId id="2147483668" r:id="rId15"/>
    <p:sldLayoutId id="2147483669" r:id="rId16"/>
    <p:sldLayoutId id="2147483671" r:id="rId17"/>
    <p:sldLayoutId id="2147483672" r:id="rId18"/>
    <p:sldLayoutId id="2147483674" r:id="rId19"/>
    <p:sldLayoutId id="2147483673"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25" userDrawn="1">
          <p15:clr>
            <a:srgbClr val="F26B43"/>
          </p15:clr>
        </p15:guide>
        <p15:guide id="4" pos="734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2.xml"/><Relationship Id="rId1" Type="http://schemas.openxmlformats.org/officeDocument/2006/relationships/slideLayout" Target="../slideLayouts/slideLayout12.xml"/><Relationship Id="rId4" Type="http://schemas.openxmlformats.org/officeDocument/2006/relationships/hyperlink" Target="https://connectcyi.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CF143FEA-6E93-4548-8A9B-318F437CD887}"/>
              </a:ext>
            </a:extLst>
          </p:cNvPr>
          <p:cNvPicPr>
            <a:picLocks noGrp="1" noChangeAspect="1"/>
          </p:cNvPicPr>
          <p:nvPr>
            <p:ph type="pic" sz="quarter" idx="10"/>
          </p:nvPr>
        </p:nvPicPr>
        <p:blipFill>
          <a:blip r:embed="rId3">
            <a:alphaModFix amt="41000"/>
          </a:blip>
          <a:srcRect/>
          <a:stretch/>
        </p:blipFill>
        <p:spPr>
          <a:xfrm>
            <a:off x="704850" y="776169"/>
            <a:ext cx="5305661" cy="5305661"/>
          </a:xfrm>
        </p:spPr>
      </p:pic>
      <p:sp>
        <p:nvSpPr>
          <p:cNvPr id="2" name="Title 1">
            <a:extLst>
              <a:ext uri="{FF2B5EF4-FFF2-40B4-BE49-F238E27FC236}">
                <a16:creationId xmlns:a16="http://schemas.microsoft.com/office/drawing/2014/main" id="{998EF7BD-FE81-4B20-8DC5-0B3EB736F9F8}"/>
              </a:ext>
            </a:extLst>
          </p:cNvPr>
          <p:cNvSpPr>
            <a:spLocks noGrp="1"/>
          </p:cNvSpPr>
          <p:nvPr>
            <p:ph type="ctrTitle"/>
          </p:nvPr>
        </p:nvSpPr>
        <p:spPr/>
        <p:txBody>
          <a:bodyPr/>
          <a:lstStyle/>
          <a:p>
            <a:r>
              <a:rPr lang="en-US" dirty="0"/>
              <a:t>Level </a:t>
            </a:r>
            <a:r>
              <a:rPr lang="en-US" dirty="0"/>
              <a:t>5</a:t>
            </a:r>
            <a:endParaRPr lang="en-US" dirty="0"/>
          </a:p>
        </p:txBody>
      </p:sp>
      <p:sp>
        <p:nvSpPr>
          <p:cNvPr id="3" name="Subtitle 2">
            <a:extLst>
              <a:ext uri="{FF2B5EF4-FFF2-40B4-BE49-F238E27FC236}">
                <a16:creationId xmlns:a16="http://schemas.microsoft.com/office/drawing/2014/main" id="{1AFF0EFE-C50F-44EB-8978-B97795477C9E}"/>
              </a:ext>
            </a:extLst>
          </p:cNvPr>
          <p:cNvSpPr>
            <a:spLocks noGrp="1"/>
          </p:cNvSpPr>
          <p:nvPr>
            <p:ph type="subTitle" idx="1"/>
          </p:nvPr>
        </p:nvSpPr>
        <p:spPr/>
        <p:txBody>
          <a:bodyPr/>
          <a:lstStyle/>
          <a:p>
            <a:r>
              <a:rPr lang="en-GB" sz="2400"/>
              <a:t>MARKS OF A TRUE DISCIPLE</a:t>
            </a:r>
            <a:endParaRPr lang="en-US" sz="2400" dirty="0"/>
          </a:p>
        </p:txBody>
      </p:sp>
    </p:spTree>
    <p:extLst>
      <p:ext uri="{BB962C8B-B14F-4D97-AF65-F5344CB8AC3E}">
        <p14:creationId xmlns:p14="http://schemas.microsoft.com/office/powerpoint/2010/main" val="3737989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40971"/>
            <a:ext cx="9789023" cy="3879669"/>
          </a:xfrm>
        </p:spPr>
        <p:txBody>
          <a:bodyPr/>
          <a:lstStyle/>
          <a:p>
            <a:pPr marL="0" indent="0" algn="just">
              <a:buNone/>
            </a:pPr>
            <a:r>
              <a:rPr lang="en-GB" sz="2800" dirty="0"/>
              <a:t>All we do must be done because of Him. All we do must have one goal – Jesus! Jesus must be the motivation for all we do. </a:t>
            </a:r>
            <a:endParaRPr lang="en-GB" sz="2800" dirty="0" smtClean="0"/>
          </a:p>
          <a:p>
            <a:pPr marL="0" indent="0" algn="just">
              <a:buNone/>
            </a:pPr>
            <a:r>
              <a:rPr lang="en-GB" sz="2800" dirty="0" smtClean="0">
                <a:solidFill>
                  <a:srgbClr val="C00000"/>
                </a:solidFill>
              </a:rPr>
              <a:t>“</a:t>
            </a:r>
            <a:r>
              <a:rPr lang="en-GB" sz="2800" dirty="0">
                <a:solidFill>
                  <a:srgbClr val="C00000"/>
                </a:solidFill>
              </a:rPr>
              <a:t>As a prisoner for the Lord, then, I urge you to live a life worthy of the calling you have received” [Ephesians 4:1]. </a:t>
            </a:r>
            <a:endParaRPr lang="en-GB" sz="2800" dirty="0" smtClean="0">
              <a:solidFill>
                <a:srgbClr val="C00000"/>
              </a:solidFill>
            </a:endParaRPr>
          </a:p>
          <a:p>
            <a:pPr marL="0" indent="0" algn="just">
              <a:buNone/>
            </a:pPr>
            <a:r>
              <a:rPr lang="en-GB" sz="2800" dirty="0" smtClean="0"/>
              <a:t>Paul </a:t>
            </a:r>
            <a:r>
              <a:rPr lang="en-GB" sz="2800" dirty="0"/>
              <a:t>identified himself as a prisoner of the Lord. He introduced himself this way. He chose to tell everyone that he was surrendered to Christ. If we are prisoners of God, every moment of our lives must belong to Jesus.</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781211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692331"/>
            <a:ext cx="10664235" cy="5251274"/>
          </a:xfrm>
        </p:spPr>
        <p:txBody>
          <a:bodyPr/>
          <a:lstStyle/>
          <a:p>
            <a:pPr marL="0" indent="0" algn="just">
              <a:buNone/>
            </a:pPr>
            <a:r>
              <a:rPr lang="en-GB" sz="2800" u="sng" dirty="0"/>
              <a:t>To Surrender is to Put Your Life at His Disposal. </a:t>
            </a:r>
            <a:endParaRPr lang="en-GB" sz="2800" u="sng" dirty="0" smtClean="0"/>
          </a:p>
          <a:p>
            <a:pPr marL="0" indent="0" algn="just">
              <a:buNone/>
            </a:pPr>
            <a:r>
              <a:rPr lang="en-GB" sz="2800" dirty="0" smtClean="0">
                <a:solidFill>
                  <a:srgbClr val="C00000"/>
                </a:solidFill>
              </a:rPr>
              <a:t>“</a:t>
            </a:r>
            <a:r>
              <a:rPr lang="en-GB" sz="2800" dirty="0">
                <a:solidFill>
                  <a:srgbClr val="C00000"/>
                </a:solidFill>
              </a:rPr>
              <a:t>For none of us lives to himself alone and none of us dies to himself alone. 8 If we live, we live to the Lord; and if we die, we die to the Lord. So, whether we live or die, we belong to the Lord” [Romans 14:7–8]. </a:t>
            </a:r>
            <a:endParaRPr lang="en-GB" sz="2800" dirty="0" smtClean="0">
              <a:solidFill>
                <a:srgbClr val="C00000"/>
              </a:solidFill>
            </a:endParaRPr>
          </a:p>
          <a:p>
            <a:pPr marL="0" indent="0" algn="just">
              <a:buNone/>
            </a:pPr>
            <a:r>
              <a:rPr lang="en-GB" sz="2800" dirty="0" smtClean="0"/>
              <a:t>We </a:t>
            </a:r>
            <a:r>
              <a:rPr lang="en-GB" sz="2800" dirty="0"/>
              <a:t>belong to the Lord; we are His. If we are His, then He should be able to do with us anything He chooses to do with us. Placing our lives at His disposal is saying “YES” to God every single day. It is saying, Lord, you can do anything and everything you want to do with me today. </a:t>
            </a:r>
            <a:endParaRPr lang="en-GB" sz="2800" dirty="0" smtClean="0"/>
          </a:p>
          <a:p>
            <a:pPr marL="0" indent="0" algn="just">
              <a:buNone/>
            </a:pPr>
            <a:r>
              <a:rPr lang="en-GB" sz="2800" dirty="0" smtClean="0"/>
              <a:t>No </a:t>
            </a:r>
            <a:r>
              <a:rPr lang="en-GB" sz="2800" dirty="0"/>
              <a:t>matter our level of maturity, we must continue to surrender to Him. Surrender is not only for new believers or new disciples. Surrender is for every disciple of Jesus. To surrender is to yield to someone or something. We must yield to Jesus every day of our lives.</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18583209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2</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a:xfrm>
            <a:off x="6343650" y="4279971"/>
            <a:ext cx="5143500" cy="514098"/>
          </a:xfrm>
        </p:spPr>
        <p:txBody>
          <a:bodyPr/>
          <a:lstStyle/>
          <a:p>
            <a:r>
              <a:rPr lang="en-GB" sz="2400" b="1" dirty="0"/>
              <a:t>FAITH TOWARDS GOD</a:t>
            </a:r>
            <a:endParaRPr lang="en-RW" sz="2400" b="1"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6832390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515937" y="499595"/>
            <a:ext cx="8850132" cy="1325563"/>
          </a:xfrm>
        </p:spPr>
        <p:txBody>
          <a:bodyPr/>
          <a:lstStyle/>
          <a:p>
            <a:r>
              <a:rPr lang="en-GB"/>
              <a:t>SELF-DENIAL</a:t>
            </a:r>
            <a:endParaRPr lang="en-US" dirty="0"/>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6443"/>
            <a:ext cx="8822373" cy="4360520"/>
          </a:xfrm>
        </p:spPr>
        <p:txBody>
          <a:bodyPr/>
          <a:lstStyle/>
          <a:p>
            <a:pPr marL="0" indent="0" algn="just">
              <a:buNone/>
            </a:pPr>
            <a:r>
              <a:rPr lang="en-GB" sz="2800" dirty="0" smtClean="0"/>
              <a:t>One </a:t>
            </a:r>
            <a:r>
              <a:rPr lang="en-GB" sz="2800" dirty="0"/>
              <a:t>fruit of a surrendered life is self-denial. Self–denial is for all believers who have chosen to follow Jesus. </a:t>
            </a:r>
            <a:endParaRPr lang="en-GB" sz="2800" dirty="0" smtClean="0"/>
          </a:p>
          <a:p>
            <a:pPr marL="0" indent="0" algn="just">
              <a:buNone/>
            </a:pPr>
            <a:r>
              <a:rPr lang="en-GB" sz="2800" dirty="0" smtClean="0">
                <a:solidFill>
                  <a:srgbClr val="C00000"/>
                </a:solidFill>
              </a:rPr>
              <a:t>[</a:t>
            </a:r>
            <a:r>
              <a:rPr lang="en-GB" sz="2800" dirty="0">
                <a:solidFill>
                  <a:srgbClr val="C00000"/>
                </a:solidFill>
              </a:rPr>
              <a:t>Luke 9:23–24]. </a:t>
            </a:r>
            <a:endParaRPr lang="en-GB" sz="2800" dirty="0" smtClean="0">
              <a:solidFill>
                <a:srgbClr val="C00000"/>
              </a:solidFill>
            </a:endParaRPr>
          </a:p>
          <a:p>
            <a:pPr marL="0" indent="0" algn="just">
              <a:buNone/>
            </a:pPr>
            <a:r>
              <a:rPr lang="en-GB" sz="2800" dirty="0" smtClean="0"/>
              <a:t>One </a:t>
            </a:r>
            <a:r>
              <a:rPr lang="en-GB" sz="2800" dirty="0"/>
              <a:t>mark of a true disciple is self-denial. Many people want to follow Jesus but do not want any form of commitment. Following Jesus would require us to leave our comfort zones. It would require us to do things He expects of us even when we do not feel like it. Jesus commands us in the above verse to deny ourselves daily. Self-denial is for every season of our lives.</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6269091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3053325" cy="1779726"/>
          </a:xfrm>
        </p:spPr>
        <p:txBody>
          <a:bodyPr/>
          <a:lstStyle/>
          <a:p>
            <a:pPr marL="0" indent="0">
              <a:buNone/>
            </a:pPr>
            <a:r>
              <a:rPr lang="en-GB" sz="2800" b="1" i="1" dirty="0" smtClean="0"/>
              <a:t>“To </a:t>
            </a:r>
            <a:r>
              <a:rPr lang="en-GB" sz="2800" b="1" i="1" dirty="0"/>
              <a:t>follow Jesus is to deny ourselves of who we are in the flesh each </a:t>
            </a:r>
            <a:r>
              <a:rPr lang="en-GB" sz="2800" b="1" i="1" dirty="0" smtClean="0"/>
              <a:t>day”</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1861799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09444" y="418012"/>
            <a:ext cx="11038121" cy="5812972"/>
          </a:xfrm>
        </p:spPr>
        <p:txBody>
          <a:bodyPr/>
          <a:lstStyle/>
          <a:p>
            <a:pPr marL="0" indent="0" algn="just">
              <a:buNone/>
            </a:pPr>
            <a:r>
              <a:rPr lang="en-GB" sz="2800" dirty="0"/>
              <a:t>We must die to who we are in the flesh each day. To be a disciple would mean a daily denial of who we are so we can look more like our master and standard – Jesus. The more we look like Jesus, the more it is required that we deny ourselves even when it is hard and it looks like we cannot bear the pain. </a:t>
            </a:r>
            <a:endParaRPr lang="en-GB" sz="2800" dirty="0" smtClean="0"/>
          </a:p>
          <a:p>
            <a:pPr marL="0" indent="0" algn="just">
              <a:buNone/>
            </a:pPr>
            <a:r>
              <a:rPr lang="en-GB" sz="2800" dirty="0" smtClean="0"/>
              <a:t>Self-denial </a:t>
            </a:r>
            <a:r>
              <a:rPr lang="en-GB" sz="2800" dirty="0"/>
              <a:t>is hard, but the more we deny ourselves, the easier it becomes to deny ourselves. We must deny ourselves so we can pray more, spend more time reading his word and also fast more. We must deny ourselves so we can obey God. To deny ourselves is to choose what the Spirit of God wants over what the flesh wants at each point in time. </a:t>
            </a:r>
            <a:endParaRPr lang="en-GB" sz="2800" dirty="0" smtClean="0"/>
          </a:p>
          <a:p>
            <a:pPr marL="0" indent="0" algn="just">
              <a:buNone/>
            </a:pPr>
            <a:r>
              <a:rPr lang="en-GB" sz="2800" dirty="0" smtClean="0"/>
              <a:t>A </a:t>
            </a:r>
            <a:r>
              <a:rPr lang="en-GB" sz="2800" dirty="0"/>
              <a:t>true disciple must beat his body and bring it under subjection (surrender) always. We must be able to deny our bodies pleasure so that we can obey God always. </a:t>
            </a:r>
            <a:endParaRPr lang="en-GB" sz="2800" dirty="0" smtClean="0"/>
          </a:p>
          <a:p>
            <a:pPr marL="0" indent="0" algn="just">
              <a:buNone/>
            </a:pPr>
            <a:r>
              <a:rPr lang="en-GB" sz="2800" dirty="0" smtClean="0">
                <a:solidFill>
                  <a:srgbClr val="C00000"/>
                </a:solidFill>
              </a:rPr>
              <a:t>[</a:t>
            </a:r>
            <a:r>
              <a:rPr lang="en-GB" sz="2800" dirty="0">
                <a:solidFill>
                  <a:srgbClr val="C00000"/>
                </a:solidFill>
              </a:rPr>
              <a:t>1 Corinthians 9:25–27].</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8282365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50832-0B36-43C5-98EC-4CD165D78718}"/>
              </a:ext>
            </a:extLst>
          </p:cNvPr>
          <p:cNvSpPr>
            <a:spLocks noGrp="1"/>
          </p:cNvSpPr>
          <p:nvPr>
            <p:ph type="title"/>
          </p:nvPr>
        </p:nvSpPr>
        <p:spPr>
          <a:xfrm>
            <a:off x="489812" y="368969"/>
            <a:ext cx="4852897" cy="710795"/>
          </a:xfrm>
        </p:spPr>
        <p:txBody>
          <a:bodyPr/>
          <a:lstStyle/>
          <a:p>
            <a:r>
              <a:rPr lang="en-GB" sz="2800"/>
              <a:t>CROSS BEARING</a:t>
            </a:r>
            <a:endParaRPr lang="en-US" sz="2800" b="0" cap="none" dirty="0">
              <a:latin typeface="+mn-lt"/>
            </a:endParaRPr>
          </a:p>
        </p:txBody>
      </p:sp>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470267" y="1105888"/>
            <a:ext cx="10280464" cy="4863836"/>
          </a:xfrm>
        </p:spPr>
        <p:txBody>
          <a:bodyPr/>
          <a:lstStyle/>
          <a:p>
            <a:pPr marL="0" indent="0" algn="just">
              <a:buNone/>
            </a:pPr>
            <a:r>
              <a:rPr lang="en-GB" sz="2800" dirty="0" smtClean="0"/>
              <a:t>The </a:t>
            </a:r>
            <a:r>
              <a:rPr lang="en-GB" sz="2800" dirty="0"/>
              <a:t>call to discipleship is a call to carry a cross. Each believer has a cross to carry. There is no Christianity without the cross. “Then He said to them all: </a:t>
            </a:r>
            <a:endParaRPr lang="en-GB" sz="2800" dirty="0" smtClean="0"/>
          </a:p>
          <a:p>
            <a:pPr marL="0" indent="0" algn="just">
              <a:buNone/>
            </a:pPr>
            <a:r>
              <a:rPr lang="en-GB" sz="2800" dirty="0" smtClean="0">
                <a:solidFill>
                  <a:srgbClr val="C00000"/>
                </a:solidFill>
              </a:rPr>
              <a:t>"</a:t>
            </a:r>
            <a:r>
              <a:rPr lang="en-GB" sz="2800" dirty="0">
                <a:solidFill>
                  <a:srgbClr val="C00000"/>
                </a:solidFill>
              </a:rPr>
              <a:t>If anyone would come after me, he must deny himself and take up his cross daily and follow me” [Luke 9:23]. </a:t>
            </a:r>
            <a:endParaRPr lang="en-GB" sz="2800" dirty="0" smtClean="0">
              <a:solidFill>
                <a:srgbClr val="C00000"/>
              </a:solidFill>
            </a:endParaRPr>
          </a:p>
          <a:p>
            <a:pPr marL="0" indent="0" algn="just">
              <a:buNone/>
            </a:pPr>
            <a:r>
              <a:rPr lang="en-GB" sz="2800" dirty="0" smtClean="0"/>
              <a:t>The </a:t>
            </a:r>
            <a:r>
              <a:rPr lang="en-GB" sz="2800" dirty="0"/>
              <a:t>cross speaks of persecution, labour or sufferings we have to bear because we are followers of Jesus. In fact, everyone who wants to live a godly life in Christ Jesus will be persecuted, </a:t>
            </a:r>
            <a:r>
              <a:rPr lang="en-GB" sz="2800" dirty="0">
                <a:solidFill>
                  <a:srgbClr val="C00000"/>
                </a:solidFill>
              </a:rPr>
              <a:t>[2 Timothy 3:12]. </a:t>
            </a:r>
            <a:r>
              <a:rPr lang="en-GB" sz="2800" dirty="0"/>
              <a:t>Jesus carried His cross to fulfil His assignment. We must also carry our crosses individually if we are going to fulfil our assignments. </a:t>
            </a:r>
            <a:r>
              <a:rPr lang="en-GB" sz="2800" dirty="0">
                <a:solidFill>
                  <a:srgbClr val="C00000"/>
                </a:solidFill>
              </a:rPr>
              <a:t>[Matthew 10:38]. </a:t>
            </a:r>
            <a:endParaRPr lang="en-GB" sz="2800" dirty="0" smtClean="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130667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09445" y="1275708"/>
            <a:ext cx="9862464" cy="4393572"/>
          </a:xfrm>
        </p:spPr>
        <p:txBody>
          <a:bodyPr/>
          <a:lstStyle/>
          <a:p>
            <a:pPr marL="0" indent="0" algn="just">
              <a:buNone/>
            </a:pPr>
            <a:r>
              <a:rPr lang="en-GB" sz="2800" dirty="0"/>
              <a:t>We cannot call ourselves disciples if we do not carry our cross. The cross is a must for every believer. We must not stop following Jesus because of the cross. God would give us the grace to carry every cross that comes our way. There are some sufferings a believer is permitted to go through. This suffering comes about because we choose to obey God. </a:t>
            </a:r>
            <a:endParaRPr lang="en-GB" sz="2800" dirty="0" smtClean="0"/>
          </a:p>
          <a:p>
            <a:pPr marL="0" indent="0" algn="just">
              <a:buNone/>
            </a:pPr>
            <a:r>
              <a:rPr lang="en-GB" sz="2800" dirty="0" smtClean="0"/>
              <a:t>We </a:t>
            </a:r>
            <a:r>
              <a:rPr lang="en-GB" sz="2800" dirty="0"/>
              <a:t>do not suffer because we have sinned but because we are on the path of obedience. </a:t>
            </a:r>
            <a:r>
              <a:rPr lang="en-GB" sz="2800" dirty="0">
                <a:solidFill>
                  <a:srgbClr val="C00000"/>
                </a:solidFill>
              </a:rPr>
              <a:t>[1 Peter 2:19–20].</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577090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3053325" cy="1779726"/>
          </a:xfrm>
        </p:spPr>
        <p:txBody>
          <a:bodyPr/>
          <a:lstStyle/>
          <a:p>
            <a:pPr marL="0" indent="0">
              <a:buNone/>
            </a:pPr>
            <a:r>
              <a:rPr lang="en-GB" sz="2800" b="1" i="1" dirty="0" smtClean="0"/>
              <a:t>“Christ </a:t>
            </a:r>
            <a:r>
              <a:rPr lang="en-GB" sz="2800" b="1" i="1" dirty="0"/>
              <a:t>Jesus suffered leaving an example for </a:t>
            </a:r>
            <a:r>
              <a:rPr lang="en-GB" sz="2800" b="1" i="1" dirty="0" smtClean="0"/>
              <a:t>us”</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1811061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857693"/>
            <a:ext cx="8412475" cy="4499288"/>
          </a:xfrm>
        </p:spPr>
        <p:txBody>
          <a:bodyPr/>
          <a:lstStyle/>
          <a:p>
            <a:pPr marL="0" indent="0" algn="just">
              <a:buNone/>
            </a:pPr>
            <a:r>
              <a:rPr lang="en-GB" sz="2800" dirty="0">
                <a:solidFill>
                  <a:srgbClr val="C00000"/>
                </a:solidFill>
              </a:rPr>
              <a:t>“To this you were called, because Christ suffered for you, leaving you an example, that you should follow in his steps.” [1 Peter 2:21]. </a:t>
            </a:r>
            <a:r>
              <a:rPr lang="en-GB" sz="2800" dirty="0"/>
              <a:t>The cross is never a pleasant thing to carry, but it has eternal rewards. </a:t>
            </a:r>
            <a:endParaRPr lang="en-GB" sz="2800" dirty="0" smtClean="0"/>
          </a:p>
          <a:p>
            <a:pPr marL="0" indent="0" algn="just">
              <a:buNone/>
            </a:pPr>
            <a:endParaRPr lang="en-GB" sz="2800" dirty="0" smtClean="0">
              <a:solidFill>
                <a:srgbClr val="C00000"/>
              </a:solidFill>
            </a:endParaRPr>
          </a:p>
          <a:p>
            <a:pPr marL="0" indent="0" algn="just">
              <a:buNone/>
            </a:pPr>
            <a:r>
              <a:rPr lang="en-GB" sz="2800" dirty="0" smtClean="0">
                <a:solidFill>
                  <a:srgbClr val="C00000"/>
                </a:solidFill>
              </a:rPr>
              <a:t>“</a:t>
            </a:r>
            <a:r>
              <a:rPr lang="en-GB" sz="2800" dirty="0">
                <a:solidFill>
                  <a:srgbClr val="C00000"/>
                </a:solidFill>
              </a:rPr>
              <a:t>If we endure, we will also reign with him. If we disown him, he will also disown us;” [2 Timothy 2:12].</a:t>
            </a:r>
            <a:r>
              <a:rPr lang="en-GB" sz="2800" dirty="0"/>
              <a:t> </a:t>
            </a:r>
            <a:endParaRPr lang="en-GB" sz="2800" dirty="0" smtClean="0"/>
          </a:p>
          <a:p>
            <a:pPr marL="0" indent="0" algn="just">
              <a:buNone/>
            </a:pPr>
            <a:endParaRPr lang="en-GB" sz="2800" dirty="0" smtClean="0"/>
          </a:p>
          <a:p>
            <a:pPr marL="0" indent="0" algn="just">
              <a:buNone/>
            </a:pPr>
            <a:r>
              <a:rPr lang="en-GB" sz="2800" dirty="0" smtClean="0"/>
              <a:t>One </a:t>
            </a:r>
            <a:r>
              <a:rPr lang="en-GB" sz="2800" dirty="0"/>
              <a:t>day Jesus would reward all believers who suffered for His namesake.</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19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758100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1</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SURRENDER</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1399914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3</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OBEDIENCE</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24000457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326571"/>
            <a:ext cx="11070322" cy="2481943"/>
          </a:xfrm>
        </p:spPr>
        <p:txBody>
          <a:bodyPr/>
          <a:lstStyle/>
          <a:p>
            <a:pPr marL="0" indent="0" algn="just">
              <a:buNone/>
            </a:pPr>
            <a:r>
              <a:rPr lang="en-GB" sz="2800" dirty="0"/>
              <a:t>Jesus is our standard for growth. Jesus lived a life of obedience to His Father. If Jesus lived a life of obedience, then we also have to live a life of obedience. </a:t>
            </a:r>
            <a:r>
              <a:rPr lang="en-GB" sz="2800" dirty="0" smtClean="0">
                <a:solidFill>
                  <a:srgbClr val="C00000"/>
                </a:solidFill>
              </a:rPr>
              <a:t>[</a:t>
            </a:r>
            <a:r>
              <a:rPr lang="en-GB" sz="2800" dirty="0">
                <a:solidFill>
                  <a:srgbClr val="C00000"/>
                </a:solidFill>
              </a:rPr>
              <a:t>John 14:31]. </a:t>
            </a:r>
            <a:endParaRPr lang="en-GB" sz="2800" dirty="0" smtClean="0">
              <a:solidFill>
                <a:srgbClr val="C00000"/>
              </a:solidFill>
            </a:endParaRPr>
          </a:p>
          <a:p>
            <a:pPr marL="0" indent="0" algn="just">
              <a:buNone/>
            </a:pPr>
            <a:r>
              <a:rPr lang="en-GB" sz="2800" dirty="0" smtClean="0"/>
              <a:t>Jesus </a:t>
            </a:r>
            <a:r>
              <a:rPr lang="en-GB" sz="2800" dirty="0"/>
              <a:t>said that a proof of His love for His father was obedience to God. A proof of our love for God is seen in obedience. Obedience is however not possible when we are not surrendered totally to Him.</a:t>
            </a:r>
            <a:endParaRPr lang="en-GB"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2" name="Rectangle 1"/>
          <p:cNvSpPr/>
          <p:nvPr/>
        </p:nvSpPr>
        <p:spPr>
          <a:xfrm>
            <a:off x="515936" y="3328343"/>
            <a:ext cx="11142219" cy="2677656"/>
          </a:xfrm>
          <a:prstGeom prst="rect">
            <a:avLst/>
          </a:prstGeom>
        </p:spPr>
        <p:txBody>
          <a:bodyPr wrap="square">
            <a:spAutoFit/>
          </a:bodyPr>
          <a:lstStyle/>
          <a:p>
            <a:pPr algn="just"/>
            <a:r>
              <a:rPr lang="en-GB" sz="2800" dirty="0" smtClean="0"/>
              <a:t>It </a:t>
            </a:r>
            <a:r>
              <a:rPr lang="en-GB" sz="2800" dirty="0"/>
              <a:t>is possible to live a life of true obedience to Jesus. </a:t>
            </a:r>
            <a:endParaRPr lang="en-GB" sz="2800" dirty="0" smtClean="0"/>
          </a:p>
          <a:p>
            <a:pPr algn="just"/>
            <a:r>
              <a:rPr lang="en-GB" sz="2800" dirty="0" smtClean="0">
                <a:solidFill>
                  <a:srgbClr val="C00000"/>
                </a:solidFill>
              </a:rPr>
              <a:t>The </a:t>
            </a:r>
            <a:r>
              <a:rPr lang="en-GB" sz="2800" dirty="0">
                <a:solidFill>
                  <a:srgbClr val="C00000"/>
                </a:solidFill>
              </a:rPr>
              <a:t>one who sent me is with me; He has not left me alone, for I always do what pleases Him [John 8:29]. </a:t>
            </a:r>
            <a:endParaRPr lang="en-GB" sz="2800" dirty="0" smtClean="0">
              <a:solidFill>
                <a:srgbClr val="C00000"/>
              </a:solidFill>
            </a:endParaRPr>
          </a:p>
          <a:p>
            <a:pPr algn="just"/>
            <a:r>
              <a:rPr lang="en-GB" sz="2800" dirty="0" smtClean="0"/>
              <a:t>Jesus </a:t>
            </a:r>
            <a:r>
              <a:rPr lang="en-GB" sz="2800" dirty="0"/>
              <a:t>always did those things that pleased His Father, we can also do those things that always please Him. Jesus did not obey the father only in some seasons, He obeyed Him in every season.</a:t>
            </a:r>
            <a:endParaRPr lang="en-US" sz="2800" i="1" dirty="0"/>
          </a:p>
        </p:txBody>
      </p:sp>
      <p:sp>
        <p:nvSpPr>
          <p:cNvPr id="7" name="Title 1">
            <a:extLst>
              <a:ext uri="{FF2B5EF4-FFF2-40B4-BE49-F238E27FC236}">
                <a16:creationId xmlns:a16="http://schemas.microsoft.com/office/drawing/2014/main" id="{E2C50832-0B36-43C5-98EC-4CD165D78718}"/>
              </a:ext>
            </a:extLst>
          </p:cNvPr>
          <p:cNvSpPr txBox="1">
            <a:spLocks/>
          </p:cNvSpPr>
          <p:nvPr/>
        </p:nvSpPr>
        <p:spPr>
          <a:xfrm>
            <a:off x="594315" y="2935170"/>
            <a:ext cx="9751469" cy="602181"/>
          </a:xfrm>
          <a:prstGeom prst="rect">
            <a:avLst/>
          </a:prstGeom>
        </p:spPr>
        <p:txBody>
          <a:bodyPr vert="horz" lIns="0" tIns="0" rIns="0" bIns="0" rtlCol="0" anchor="ctr">
            <a:noAutofit/>
          </a:bodyPr>
          <a:lstStyle>
            <a:lvl1pPr algn="l" defTabSz="914400" rtl="0" eaLnBrk="1" latinLnBrk="0" hangingPunct="1">
              <a:lnSpc>
                <a:spcPct val="90000"/>
              </a:lnSpc>
              <a:spcBef>
                <a:spcPct val="0"/>
              </a:spcBef>
              <a:buNone/>
              <a:defRPr sz="3200" b="1" kern="1200" cap="all" baseline="0">
                <a:solidFill>
                  <a:schemeClr val="tx1"/>
                </a:solidFill>
                <a:latin typeface="+mj-lt"/>
                <a:ea typeface="+mj-ea"/>
                <a:cs typeface="+mj-cs"/>
              </a:defRPr>
            </a:lvl1pPr>
          </a:lstStyle>
          <a:p>
            <a:r>
              <a:rPr lang="en-GB" sz="2400" dirty="0"/>
              <a:t>Obedience Is Possible!</a:t>
            </a:r>
            <a:endParaRPr lang="en-US" sz="2400" dirty="0"/>
          </a:p>
        </p:txBody>
      </p:sp>
    </p:spTree>
    <p:extLst>
      <p:ext uri="{BB962C8B-B14F-4D97-AF65-F5344CB8AC3E}">
        <p14:creationId xmlns:p14="http://schemas.microsoft.com/office/powerpoint/2010/main" val="12290045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779315"/>
            <a:ext cx="8856612" cy="5216536"/>
          </a:xfrm>
        </p:spPr>
        <p:txBody>
          <a:bodyPr/>
          <a:lstStyle/>
          <a:p>
            <a:pPr marL="0" indent="0" algn="just">
              <a:buNone/>
            </a:pPr>
            <a:r>
              <a:rPr lang="en-GB" sz="2800" b="1" dirty="0"/>
              <a:t>Noah and His Obedience to God </a:t>
            </a:r>
            <a:endParaRPr lang="en-GB" sz="2800" b="1" dirty="0" smtClean="0"/>
          </a:p>
          <a:p>
            <a:pPr marL="0" indent="0" algn="just">
              <a:buNone/>
            </a:pPr>
            <a:r>
              <a:rPr lang="en-GB" sz="2800" dirty="0" smtClean="0"/>
              <a:t>“</a:t>
            </a:r>
            <a:r>
              <a:rPr lang="en-GB" sz="2800" dirty="0"/>
              <a:t>Noah did everything just as God commanded him” </a:t>
            </a:r>
            <a:r>
              <a:rPr lang="en-GB" sz="2800" dirty="0">
                <a:solidFill>
                  <a:srgbClr val="C00000"/>
                </a:solidFill>
              </a:rPr>
              <a:t>[Genesis 6:22].</a:t>
            </a:r>
            <a:r>
              <a:rPr lang="en-GB" sz="2800" dirty="0"/>
              <a:t> </a:t>
            </a:r>
            <a:endParaRPr lang="en-GB" sz="2800" dirty="0" smtClean="0"/>
          </a:p>
          <a:p>
            <a:pPr marL="0" indent="0" algn="just">
              <a:buNone/>
            </a:pPr>
            <a:r>
              <a:rPr lang="en-GB" sz="2800" dirty="0" smtClean="0"/>
              <a:t>“</a:t>
            </a:r>
            <a:r>
              <a:rPr lang="en-GB" sz="2800" dirty="0"/>
              <a:t>And Noah did all that the Lord commanded him” </a:t>
            </a:r>
            <a:r>
              <a:rPr lang="en-GB" sz="2800" dirty="0">
                <a:solidFill>
                  <a:srgbClr val="C00000"/>
                </a:solidFill>
              </a:rPr>
              <a:t>[Genesis 7:5]. </a:t>
            </a:r>
            <a:endParaRPr lang="en-GB" sz="2800" dirty="0" smtClean="0">
              <a:solidFill>
                <a:srgbClr val="C00000"/>
              </a:solidFill>
            </a:endParaRPr>
          </a:p>
          <a:p>
            <a:pPr marL="0" indent="0" algn="just">
              <a:buNone/>
            </a:pPr>
            <a:endParaRPr lang="en-GB" sz="2800" dirty="0" smtClean="0"/>
          </a:p>
          <a:p>
            <a:pPr marL="0" indent="0" algn="just">
              <a:buNone/>
            </a:pPr>
            <a:r>
              <a:rPr lang="en-GB" sz="2800" b="1" dirty="0" smtClean="0"/>
              <a:t>Obedience </a:t>
            </a:r>
            <a:r>
              <a:rPr lang="en-GB" sz="2800" b="1" dirty="0"/>
              <a:t>in Little Things </a:t>
            </a:r>
            <a:endParaRPr lang="en-GB" sz="2800" b="1" dirty="0" smtClean="0"/>
          </a:p>
          <a:p>
            <a:pPr marL="0" indent="0" algn="just">
              <a:buNone/>
            </a:pPr>
            <a:r>
              <a:rPr lang="en-GB" sz="2800" dirty="0" smtClean="0"/>
              <a:t>If </a:t>
            </a:r>
            <a:r>
              <a:rPr lang="en-GB" sz="2800" dirty="0"/>
              <a:t>we do not obey God in the little things He tells us to do, we cannot obey Him in the big things. We must never look down on any assignment God gives us, no matter how small the assignment is. We must learn to obey God daily and in the little things</a:t>
            </a:r>
            <a:endParaRPr lang="en-GB"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11658443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3301519" cy="1779726"/>
          </a:xfrm>
        </p:spPr>
        <p:txBody>
          <a:bodyPr/>
          <a:lstStyle/>
          <a:p>
            <a:pPr marL="0" indent="0">
              <a:buNone/>
            </a:pPr>
            <a:r>
              <a:rPr lang="en-GB" sz="2800" b="1" i="1" dirty="0" smtClean="0"/>
              <a:t>“Obedience </a:t>
            </a:r>
            <a:r>
              <a:rPr lang="en-GB" sz="2800" b="1" i="1" dirty="0"/>
              <a:t>is a guarantee for carrying His </a:t>
            </a:r>
            <a:r>
              <a:rPr lang="en-GB" sz="2800" b="1" i="1" dirty="0" smtClean="0"/>
              <a:t>presence”</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8480405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4" y="1306286"/>
            <a:ext cx="9744886" cy="4585063"/>
          </a:xfrm>
        </p:spPr>
        <p:txBody>
          <a:bodyPr/>
          <a:lstStyle/>
          <a:p>
            <a:pPr marL="0" indent="0" algn="just">
              <a:buNone/>
            </a:pPr>
            <a:r>
              <a:rPr lang="en-GB" sz="2800" b="1" dirty="0"/>
              <a:t>Obedience ensures that we carry the presence of God.</a:t>
            </a:r>
            <a:endParaRPr lang="en-GB" sz="2800" b="1" dirty="0" smtClean="0">
              <a:solidFill>
                <a:srgbClr val="C00000"/>
              </a:solidFill>
            </a:endParaRPr>
          </a:p>
          <a:p>
            <a:pPr marL="0" indent="0" algn="just">
              <a:buNone/>
            </a:pPr>
            <a:r>
              <a:rPr lang="en-GB" sz="2800" dirty="0" smtClean="0">
                <a:solidFill>
                  <a:srgbClr val="C00000"/>
                </a:solidFill>
              </a:rPr>
              <a:t>The </a:t>
            </a:r>
            <a:r>
              <a:rPr lang="en-GB" sz="2800" dirty="0">
                <a:solidFill>
                  <a:srgbClr val="C00000"/>
                </a:solidFill>
              </a:rPr>
              <a:t>one who sent me is with me; he has not left me alone, for I always do what pleases him. [John 8:29]. </a:t>
            </a:r>
            <a:endParaRPr lang="en-GB" sz="2800" dirty="0" smtClean="0">
              <a:solidFill>
                <a:srgbClr val="C00000"/>
              </a:solidFill>
            </a:endParaRPr>
          </a:p>
          <a:p>
            <a:pPr marL="0" indent="0" algn="just">
              <a:buNone/>
            </a:pPr>
            <a:r>
              <a:rPr lang="en-GB" sz="2800" dirty="0" smtClean="0"/>
              <a:t>Jesus </a:t>
            </a:r>
            <a:r>
              <a:rPr lang="en-GB" sz="2800" dirty="0"/>
              <a:t>said the father was with Him because he always did what pleased the Father. He always obeyed what His father told Him. If we want God to always be with us we must learn to do what He tells us always. </a:t>
            </a:r>
            <a:endParaRPr lang="en-GB" sz="2800" dirty="0" smtClean="0"/>
          </a:p>
          <a:p>
            <a:pPr marL="0" indent="0" algn="just">
              <a:buNone/>
            </a:pPr>
            <a:r>
              <a:rPr lang="en-GB" sz="2800" dirty="0" smtClean="0"/>
              <a:t>If </a:t>
            </a:r>
            <a:r>
              <a:rPr lang="en-GB" sz="2800" dirty="0"/>
              <a:t>you want to ensure that God’s presence is with you always, then walk in continuous obedience</a:t>
            </a:r>
            <a:endParaRPr lang="en-GB"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44533924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87835" y="1554480"/>
            <a:ext cx="8190406" cy="4271551"/>
          </a:xfrm>
        </p:spPr>
        <p:txBody>
          <a:bodyPr/>
          <a:lstStyle/>
          <a:p>
            <a:pPr marL="0" indent="0" algn="just">
              <a:buNone/>
            </a:pPr>
            <a:r>
              <a:rPr lang="en-GB" sz="2800" b="1" dirty="0"/>
              <a:t>Difficulty of Obedience </a:t>
            </a:r>
            <a:endParaRPr lang="en-GB" sz="2800" b="1" dirty="0" smtClean="0"/>
          </a:p>
          <a:p>
            <a:pPr marL="0" indent="0" algn="just">
              <a:buNone/>
            </a:pPr>
            <a:r>
              <a:rPr lang="en-GB" sz="2800" dirty="0" smtClean="0"/>
              <a:t>Obedience </a:t>
            </a:r>
            <a:r>
              <a:rPr lang="en-GB" sz="2800" dirty="0"/>
              <a:t>is not easy, the closer we get to God the greater obedience He demands from us. It was not easy for Abraham to take Isaac and offer him as a sacrifice. </a:t>
            </a:r>
            <a:r>
              <a:rPr lang="en-GB" sz="2800" dirty="0">
                <a:solidFill>
                  <a:srgbClr val="C00000"/>
                </a:solidFill>
              </a:rPr>
              <a:t>[Genesis 22:2]. </a:t>
            </a:r>
            <a:r>
              <a:rPr lang="en-GB" sz="2800" dirty="0"/>
              <a:t>It was not easy for Jesus to be left alone by all the disciples and His father and also die on the cross.</a:t>
            </a:r>
            <a:endParaRPr lang="en-GB"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424303014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7" y="444137"/>
            <a:ext cx="9749834" cy="5603966"/>
          </a:xfrm>
        </p:spPr>
        <p:txBody>
          <a:bodyPr/>
          <a:lstStyle/>
          <a:p>
            <a:pPr marL="0" indent="0" algn="just">
              <a:buNone/>
            </a:pPr>
            <a:r>
              <a:rPr lang="en-GB" sz="2800" b="1" dirty="0"/>
              <a:t>Why Obedience Is Not Easy </a:t>
            </a:r>
            <a:endParaRPr lang="en-GB" sz="2800" b="1" dirty="0" smtClean="0"/>
          </a:p>
          <a:p>
            <a:pPr marL="514350" indent="-514350" algn="just">
              <a:buAutoNum type="arabicPeriod"/>
            </a:pPr>
            <a:r>
              <a:rPr lang="en-GB" sz="2800" dirty="0" smtClean="0"/>
              <a:t>Because </a:t>
            </a:r>
            <a:r>
              <a:rPr lang="en-GB" sz="2800" dirty="0"/>
              <a:t>God normally requires that which we are not able to give out easily. Abraham was asked to take his only son, whom he loved. </a:t>
            </a:r>
            <a:endParaRPr lang="en-GB" sz="2800" dirty="0" smtClean="0"/>
          </a:p>
          <a:p>
            <a:pPr marL="514350" indent="-514350" algn="just">
              <a:buAutoNum type="arabicPeriod"/>
            </a:pPr>
            <a:r>
              <a:rPr lang="en-GB" sz="2800" dirty="0" smtClean="0"/>
              <a:t>Because </a:t>
            </a:r>
            <a:r>
              <a:rPr lang="en-GB" sz="2800" dirty="0"/>
              <a:t>our flesh would always oppose what God has called us to do. A lot of things might have been on Abraham’s mind when God asked him to give up his son. It is possible he did not sleep the whole night before setting off. There must have been a battle on his mind during the </a:t>
            </a:r>
            <a:r>
              <a:rPr lang="en-GB" sz="2800" dirty="0" smtClean="0"/>
              <a:t>three-day </a:t>
            </a:r>
            <a:r>
              <a:rPr lang="en-GB" sz="2800" dirty="0"/>
              <a:t>journey. </a:t>
            </a:r>
            <a:endParaRPr lang="en-GB" sz="2800" dirty="0" smtClean="0"/>
          </a:p>
          <a:p>
            <a:pPr marL="514350" indent="-514350" algn="just">
              <a:buAutoNum type="arabicPeriod"/>
            </a:pPr>
            <a:r>
              <a:rPr lang="en-GB" sz="2800" dirty="0" smtClean="0"/>
              <a:t>Because </a:t>
            </a:r>
            <a:r>
              <a:rPr lang="en-GB" sz="2800" dirty="0"/>
              <a:t>God does not give all the details when He calls us. Abraham was asked to go to a place where God was going to show him. He had to wait for further details whiles following God daily.</a:t>
            </a:r>
            <a:endParaRPr lang="en-US" sz="2800"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37515741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902039"/>
            <a:ext cx="9762898" cy="3669961"/>
          </a:xfrm>
        </p:spPr>
        <p:txBody>
          <a:bodyPr/>
          <a:lstStyle/>
          <a:p>
            <a:pPr marL="0" indent="0" algn="just">
              <a:buNone/>
            </a:pPr>
            <a:r>
              <a:rPr lang="en-GB" sz="2800" b="1" dirty="0"/>
              <a:t>Obedience is necessary for maturity: </a:t>
            </a:r>
            <a:endParaRPr lang="en-GB" sz="2800" b="1" dirty="0" smtClean="0"/>
          </a:p>
          <a:p>
            <a:pPr algn="just"/>
            <a:endParaRPr lang="en-GB" sz="2800" dirty="0"/>
          </a:p>
          <a:p>
            <a:pPr marL="0" indent="0" algn="just">
              <a:buNone/>
            </a:pPr>
            <a:r>
              <a:rPr lang="en-GB" sz="2800" dirty="0" smtClean="0">
                <a:solidFill>
                  <a:srgbClr val="C00000"/>
                </a:solidFill>
              </a:rPr>
              <a:t>I </a:t>
            </a:r>
            <a:r>
              <a:rPr lang="en-GB" sz="2800" dirty="0">
                <a:solidFill>
                  <a:srgbClr val="C00000"/>
                </a:solidFill>
              </a:rPr>
              <a:t>tell you the truth, when you were younger you dressed yourself and went where you wanted; but when you are old you will stretch out your hands, and someone else will dress you and lead you where you do not want to go. [John 21:18].</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11321148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CCB7A34D-7440-4F58-BE3A-3EF44ED3B49D}"/>
              </a:ext>
            </a:extLst>
          </p:cNvPr>
          <p:cNvSpPr>
            <a:spLocks noGrp="1"/>
          </p:cNvSpPr>
          <p:nvPr>
            <p:ph type="ctrTitle"/>
          </p:nvPr>
        </p:nvSpPr>
        <p:spPr/>
        <p:txBody>
          <a:bodyPr/>
          <a:lstStyle/>
          <a:p>
            <a:r>
              <a:rPr lang="en-GB" dirty="0"/>
              <a:t>Class 4</a:t>
            </a:r>
            <a:endParaRPr lang="en-RW" dirty="0"/>
          </a:p>
        </p:txBody>
      </p:sp>
      <p:sp>
        <p:nvSpPr>
          <p:cNvPr id="9" name="Subtitle 8">
            <a:extLst>
              <a:ext uri="{FF2B5EF4-FFF2-40B4-BE49-F238E27FC236}">
                <a16:creationId xmlns:a16="http://schemas.microsoft.com/office/drawing/2014/main" id="{27A60881-1036-4786-8ACE-7960E7A165BA}"/>
              </a:ext>
            </a:extLst>
          </p:cNvPr>
          <p:cNvSpPr>
            <a:spLocks noGrp="1"/>
          </p:cNvSpPr>
          <p:nvPr>
            <p:ph type="subTitle" idx="1"/>
          </p:nvPr>
        </p:nvSpPr>
        <p:spPr/>
        <p:txBody>
          <a:bodyPr/>
          <a:lstStyle/>
          <a:p>
            <a:r>
              <a:rPr lang="en-GB" sz="2400"/>
              <a:t>FELLOWSHIP AND INTIMACY WITH GOD</a:t>
            </a:r>
            <a:endParaRPr lang="en-RW" sz="2400" dirty="0"/>
          </a:p>
        </p:txBody>
      </p:sp>
      <p:pic>
        <p:nvPicPr>
          <p:cNvPr id="12" name="Picture Placeholder 11" descr="Logo&#10;&#10;Description automatically generated">
            <a:extLst>
              <a:ext uri="{FF2B5EF4-FFF2-40B4-BE49-F238E27FC236}">
                <a16:creationId xmlns:a16="http://schemas.microsoft.com/office/drawing/2014/main" id="{10DFD299-D354-4551-AA88-ABA97D35C3D6}"/>
              </a:ext>
            </a:extLst>
          </p:cNvPr>
          <p:cNvPicPr>
            <a:picLocks noGrp="1" noChangeAspect="1"/>
          </p:cNvPicPr>
          <p:nvPr>
            <p:ph type="pic" sz="quarter" idx="10"/>
          </p:nvPr>
        </p:nvPicPr>
        <p:blipFill>
          <a:blip r:embed="rId2"/>
          <a:srcRect/>
          <a:stretch>
            <a:fillRect/>
          </a:stretch>
        </p:blipFill>
        <p:spPr/>
      </p:pic>
    </p:spTree>
    <p:extLst>
      <p:ext uri="{BB962C8B-B14F-4D97-AF65-F5344CB8AC3E}">
        <p14:creationId xmlns:p14="http://schemas.microsoft.com/office/powerpoint/2010/main" val="8331951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27905"/>
            <a:ext cx="9762898" cy="4702627"/>
          </a:xfrm>
        </p:spPr>
        <p:txBody>
          <a:bodyPr/>
          <a:lstStyle/>
          <a:p>
            <a:pPr marL="0" indent="0" algn="just">
              <a:buNone/>
            </a:pPr>
            <a:r>
              <a:rPr lang="en-GB" sz="2800" dirty="0" smtClean="0"/>
              <a:t>To </a:t>
            </a:r>
            <a:r>
              <a:rPr lang="en-GB" sz="2800" dirty="0"/>
              <a:t>have fellowship means to have something in common with others; to partake of something with others. The Christian life was never intended to be lived alone. The more we get to know God, the more we would want to have fellowship with other believers. True maturity is seen in our ability to live as a family with other believers. </a:t>
            </a:r>
            <a:r>
              <a:rPr lang="en-GB" sz="2800" dirty="0">
                <a:solidFill>
                  <a:srgbClr val="C00000"/>
                </a:solidFill>
              </a:rPr>
              <a:t>[Acts 2:41–44]. </a:t>
            </a:r>
            <a:endParaRPr lang="en-GB" sz="2800" dirty="0" smtClean="0">
              <a:solidFill>
                <a:srgbClr val="C00000"/>
              </a:solidFill>
            </a:endParaRPr>
          </a:p>
          <a:p>
            <a:pPr marL="0" indent="0" algn="just">
              <a:buNone/>
            </a:pPr>
            <a:r>
              <a:rPr lang="en-GB" sz="2800" dirty="0" smtClean="0"/>
              <a:t>The </a:t>
            </a:r>
            <a:r>
              <a:rPr lang="en-GB" sz="2800" dirty="0"/>
              <a:t>early church had all things in common and did things together. They had consistent fellowship with one another. We must never think we know enough to be on our own. </a:t>
            </a:r>
            <a:r>
              <a:rPr lang="en-GB" sz="2800" dirty="0">
                <a:solidFill>
                  <a:srgbClr val="C00000"/>
                </a:solidFill>
              </a:rPr>
              <a:t>[Hebrews 10:25]. </a:t>
            </a:r>
            <a:endParaRPr lang="en-GB" sz="2800" dirty="0" smtClean="0">
              <a:solidFill>
                <a:srgbClr val="C00000"/>
              </a:solidFill>
            </a:endParaRPr>
          </a:p>
          <a:p>
            <a:pPr marL="0" indent="0" algn="just">
              <a:buNone/>
            </a:pPr>
            <a:r>
              <a:rPr lang="en-GB" sz="2800" dirty="0" smtClean="0"/>
              <a:t>A </a:t>
            </a:r>
            <a:r>
              <a:rPr lang="en-GB" sz="2800" dirty="0"/>
              <a:t>true disciple with focus has fellowship with other disciples. God desires that all should be one. </a:t>
            </a:r>
            <a:r>
              <a:rPr lang="en-GB" sz="2800" dirty="0">
                <a:solidFill>
                  <a:srgbClr val="C00000"/>
                </a:solidFill>
              </a:rPr>
              <a:t>[John 17:21].</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29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68517"/>
            <a:ext cx="8027172" cy="1107846"/>
          </a:xfrm>
        </p:spPr>
        <p:txBody>
          <a:bodyPr/>
          <a:lstStyle/>
          <a:p>
            <a:r>
              <a:rPr lang="en-GB"/>
              <a:t>FELLOWSHIP</a:t>
            </a:r>
            <a:endParaRPr lang="en-US" dirty="0"/>
          </a:p>
        </p:txBody>
      </p:sp>
    </p:spTree>
    <p:extLst>
      <p:ext uri="{BB962C8B-B14F-4D97-AF65-F5344CB8AC3E}">
        <p14:creationId xmlns:p14="http://schemas.microsoft.com/office/powerpoint/2010/main" val="29170864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927465"/>
            <a:ext cx="9793759" cy="5368834"/>
          </a:xfrm>
        </p:spPr>
        <p:txBody>
          <a:bodyPr/>
          <a:lstStyle/>
          <a:p>
            <a:pPr marL="0" indent="0" algn="just">
              <a:buNone/>
            </a:pPr>
            <a:r>
              <a:rPr lang="en-GB" sz="2800" dirty="0"/>
              <a:t>As followers of Jesus, our goal should be to become like Him. There would be a transformation in our hearts that would begin to manifest on the outside. </a:t>
            </a:r>
            <a:endParaRPr lang="en-GB" sz="2800" dirty="0" smtClean="0"/>
          </a:p>
          <a:p>
            <a:pPr marL="0" indent="0" algn="just">
              <a:buNone/>
            </a:pPr>
            <a:r>
              <a:rPr lang="en-GB" sz="2800" dirty="0" smtClean="0">
                <a:solidFill>
                  <a:srgbClr val="C00000"/>
                </a:solidFill>
              </a:rPr>
              <a:t>“</a:t>
            </a:r>
            <a:r>
              <a:rPr lang="en-GB" sz="2800" dirty="0">
                <a:solidFill>
                  <a:srgbClr val="C00000"/>
                </a:solidFill>
              </a:rPr>
              <a:t>And when he found him, he brought him to Antioch. So for a whole year Barnabas and Saul met with the church and taught great numbers of people. The disciples were called Christians first at Antioch” [Acts 11:26]. </a:t>
            </a:r>
            <a:endParaRPr lang="en-GB" sz="2800" dirty="0" smtClean="0">
              <a:solidFill>
                <a:srgbClr val="C00000"/>
              </a:solidFill>
            </a:endParaRPr>
          </a:p>
          <a:p>
            <a:pPr marL="0" indent="0" algn="just">
              <a:buNone/>
            </a:pPr>
            <a:r>
              <a:rPr lang="en-GB" sz="2800" dirty="0" smtClean="0"/>
              <a:t>The </a:t>
            </a:r>
            <a:r>
              <a:rPr lang="en-GB" sz="2800" dirty="0"/>
              <a:t>disciples were first called Christians by the watching world. A true disciple does not have to introduce himself. He would be identified by others. There are some marks of the true follower of Jesus. Jesus is our standard for growth. When we look at Jesus carefully, we would see some obvious marks that make Him who He is.</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4"/>
          <p:cNvSpPr>
            <a:spLocks noGrp="1"/>
          </p:cNvSpPr>
          <p:nvPr>
            <p:ph type="title"/>
          </p:nvPr>
        </p:nvSpPr>
        <p:spPr>
          <a:xfrm>
            <a:off x="515938" y="225272"/>
            <a:ext cx="4937211" cy="662999"/>
          </a:xfrm>
        </p:spPr>
        <p:txBody>
          <a:bodyPr/>
          <a:lstStyle/>
          <a:p>
            <a:r>
              <a:rPr lang="en-GB" dirty="0" smtClean="0"/>
              <a:t>introduction</a:t>
            </a:r>
            <a:endParaRPr lang="en-GB" dirty="0"/>
          </a:p>
        </p:txBody>
      </p:sp>
    </p:spTree>
    <p:extLst>
      <p:ext uri="{BB962C8B-B14F-4D97-AF65-F5344CB8AC3E}">
        <p14:creationId xmlns:p14="http://schemas.microsoft.com/office/powerpoint/2010/main" val="334431557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470263"/>
            <a:ext cx="9762898" cy="5630091"/>
          </a:xfrm>
        </p:spPr>
        <p:txBody>
          <a:bodyPr/>
          <a:lstStyle/>
          <a:p>
            <a:pPr marL="0" indent="0" algn="just">
              <a:buNone/>
            </a:pPr>
            <a:r>
              <a:rPr lang="en-GB" sz="2800" b="1" dirty="0"/>
              <a:t>What Happens When We Fellowship with Other Believers? </a:t>
            </a:r>
            <a:endParaRPr lang="en-GB" sz="2800" b="1" dirty="0" smtClean="0"/>
          </a:p>
          <a:p>
            <a:pPr algn="just"/>
            <a:r>
              <a:rPr lang="en-GB" sz="2800" dirty="0" smtClean="0"/>
              <a:t>We </a:t>
            </a:r>
            <a:r>
              <a:rPr lang="en-GB" sz="2800" dirty="0"/>
              <a:t>are strengthened by the testimonies of others </a:t>
            </a:r>
            <a:endParaRPr lang="en-GB" sz="2800" dirty="0" smtClean="0"/>
          </a:p>
          <a:p>
            <a:pPr algn="just"/>
            <a:r>
              <a:rPr lang="en-GB" sz="2800" dirty="0" smtClean="0"/>
              <a:t>We </a:t>
            </a:r>
            <a:r>
              <a:rPr lang="en-GB" sz="2800" dirty="0"/>
              <a:t>are also able to encourage other people </a:t>
            </a:r>
            <a:endParaRPr lang="en-GB" sz="2800" dirty="0" smtClean="0"/>
          </a:p>
          <a:p>
            <a:pPr algn="just"/>
            <a:r>
              <a:rPr lang="en-GB" sz="2800" dirty="0" smtClean="0"/>
              <a:t>We </a:t>
            </a:r>
            <a:r>
              <a:rPr lang="en-GB" sz="2800" dirty="0"/>
              <a:t>can care for each other through fellowship. </a:t>
            </a:r>
            <a:r>
              <a:rPr lang="en-GB" sz="2800" dirty="0">
                <a:solidFill>
                  <a:srgbClr val="C00000"/>
                </a:solidFill>
              </a:rPr>
              <a:t>[1 Corinthians 12:25] </a:t>
            </a:r>
          </a:p>
          <a:p>
            <a:pPr algn="just"/>
            <a:r>
              <a:rPr lang="en-GB" sz="2800" dirty="0" smtClean="0"/>
              <a:t>We </a:t>
            </a:r>
            <a:r>
              <a:rPr lang="en-GB" sz="2800" dirty="0"/>
              <a:t>can do more for the body of Christ and the kingdom of God through fellowship </a:t>
            </a:r>
            <a:r>
              <a:rPr lang="en-GB" sz="2800" dirty="0">
                <a:solidFill>
                  <a:srgbClr val="C00000"/>
                </a:solidFill>
              </a:rPr>
              <a:t>[Ephesians 4:16] </a:t>
            </a:r>
            <a:endParaRPr lang="en-GB" sz="2800" dirty="0" smtClean="0">
              <a:solidFill>
                <a:srgbClr val="C00000"/>
              </a:solidFill>
            </a:endParaRPr>
          </a:p>
          <a:p>
            <a:pPr algn="just"/>
            <a:r>
              <a:rPr lang="en-GB" sz="2800" dirty="0" smtClean="0"/>
              <a:t>We </a:t>
            </a:r>
            <a:r>
              <a:rPr lang="en-GB" sz="2800" dirty="0"/>
              <a:t>can bear the burdens of others and others are also able to bear our burdens with us. </a:t>
            </a:r>
            <a:r>
              <a:rPr lang="en-GB" sz="2800" dirty="0">
                <a:solidFill>
                  <a:srgbClr val="C00000"/>
                </a:solidFill>
              </a:rPr>
              <a:t>[1 Corinthians 12:26] </a:t>
            </a:r>
            <a:endParaRPr lang="en-GB" sz="2800" dirty="0" smtClean="0">
              <a:solidFill>
                <a:srgbClr val="C00000"/>
              </a:solidFill>
            </a:endParaRPr>
          </a:p>
          <a:p>
            <a:pPr algn="just"/>
            <a:r>
              <a:rPr lang="en-GB" sz="2800" dirty="0" smtClean="0"/>
              <a:t>We </a:t>
            </a:r>
            <a:r>
              <a:rPr lang="en-GB" sz="2800" dirty="0"/>
              <a:t>grow to a certain level only when we have fellowship with others. No matter how much one knows, he does not know everything. </a:t>
            </a:r>
            <a:r>
              <a:rPr lang="en-GB" sz="2800" dirty="0">
                <a:solidFill>
                  <a:srgbClr val="C00000"/>
                </a:solidFill>
              </a:rPr>
              <a:t>[Ephesians 4:15]</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30</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873441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227906"/>
            <a:ext cx="7489961" cy="3304906"/>
          </a:xfrm>
        </p:spPr>
        <p:txBody>
          <a:bodyPr/>
          <a:lstStyle/>
          <a:p>
            <a:pPr marL="0" indent="0" algn="just">
              <a:buNone/>
            </a:pPr>
            <a:r>
              <a:rPr lang="en-GB" sz="2800" dirty="0" smtClean="0"/>
              <a:t>God </a:t>
            </a:r>
            <a:r>
              <a:rPr lang="en-GB" sz="2800" dirty="0"/>
              <a:t>desires an intimate love relationship, which grows with time, with all His disciples. As disciples of Christ, we must know that God has called us into a love relationship with Him. The highest calling in life is to be called by God unto Himself. There is no better privilege than this</a:t>
            </a:r>
            <a:r>
              <a:rPr lang="en-GB" sz="2800" dirty="0" smtClean="0"/>
              <a:t>.</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31</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7" y="68517"/>
            <a:ext cx="8027172" cy="1107846"/>
          </a:xfrm>
        </p:spPr>
        <p:txBody>
          <a:bodyPr/>
          <a:lstStyle/>
          <a:p>
            <a:r>
              <a:rPr lang="en-GB"/>
              <a:t>INTIMACY WITH GOD</a:t>
            </a:r>
            <a:endParaRPr lang="en-US" dirty="0"/>
          </a:p>
        </p:txBody>
      </p:sp>
    </p:spTree>
    <p:extLst>
      <p:ext uri="{BB962C8B-B14F-4D97-AF65-F5344CB8AC3E}">
        <p14:creationId xmlns:p14="http://schemas.microsoft.com/office/powerpoint/2010/main" val="35054813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4072228" cy="1779726"/>
          </a:xfrm>
        </p:spPr>
        <p:txBody>
          <a:bodyPr/>
          <a:lstStyle/>
          <a:p>
            <a:pPr marL="0" indent="0">
              <a:buNone/>
            </a:pPr>
            <a:r>
              <a:rPr lang="en-GB" sz="2800" b="1" i="1" dirty="0" smtClean="0"/>
              <a:t>“To </a:t>
            </a:r>
            <a:r>
              <a:rPr lang="en-GB" sz="2800" b="1" i="1" dirty="0"/>
              <a:t>be loved by God is the highest relationship; the highest achievement and the highest position in </a:t>
            </a:r>
            <a:r>
              <a:rPr lang="en-GB" sz="2800" b="1" i="1" dirty="0" smtClean="0"/>
              <a:t>life”</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32</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1850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875211"/>
            <a:ext cx="9762898" cy="4846319"/>
          </a:xfrm>
        </p:spPr>
        <p:txBody>
          <a:bodyPr/>
          <a:lstStyle/>
          <a:p>
            <a:pPr marL="0" indent="0" algn="just">
              <a:buNone/>
            </a:pPr>
            <a:r>
              <a:rPr lang="en-GB" sz="2800" b="1" dirty="0"/>
              <a:t>Intimacy ensures great service. </a:t>
            </a:r>
            <a:endParaRPr lang="en-GB" sz="2800" b="1" dirty="0" smtClean="0"/>
          </a:p>
          <a:p>
            <a:pPr marL="0" indent="0" algn="just">
              <a:buNone/>
            </a:pPr>
            <a:r>
              <a:rPr lang="en-GB" sz="2800" dirty="0" smtClean="0">
                <a:solidFill>
                  <a:srgbClr val="C00000"/>
                </a:solidFill>
              </a:rPr>
              <a:t>[</a:t>
            </a:r>
            <a:r>
              <a:rPr lang="en-GB" sz="2800" dirty="0">
                <a:solidFill>
                  <a:srgbClr val="C00000"/>
                </a:solidFill>
              </a:rPr>
              <a:t>Mark 3:14]. </a:t>
            </a:r>
            <a:endParaRPr lang="en-GB" sz="2800" dirty="0" smtClean="0">
              <a:solidFill>
                <a:srgbClr val="C00000"/>
              </a:solidFill>
            </a:endParaRPr>
          </a:p>
          <a:p>
            <a:pPr marL="0" indent="0" algn="just">
              <a:buNone/>
            </a:pPr>
            <a:r>
              <a:rPr lang="en-GB" sz="2800" dirty="0" smtClean="0"/>
              <a:t>We </a:t>
            </a:r>
            <a:r>
              <a:rPr lang="en-GB" sz="2800" dirty="0"/>
              <a:t>would be His representatives when our love relationship with Him works. </a:t>
            </a:r>
            <a:endParaRPr lang="en-GB" sz="2800" dirty="0" smtClean="0"/>
          </a:p>
          <a:p>
            <a:pPr marL="0" indent="0" algn="just">
              <a:buNone/>
            </a:pPr>
            <a:r>
              <a:rPr lang="en-GB" sz="2800" dirty="0" smtClean="0"/>
              <a:t>Everything </a:t>
            </a:r>
            <a:r>
              <a:rPr lang="en-GB" sz="2800" dirty="0"/>
              <a:t>in our Christian life, everything about knowing Him and experiencing Him, everything about knowing His will depends on the quality of our love relationship with God. If that is not settled, nothing in our life will be right. </a:t>
            </a:r>
            <a:endParaRPr lang="en-GB" sz="2800" dirty="0" smtClean="0"/>
          </a:p>
          <a:p>
            <a:pPr marL="0" indent="0" algn="just">
              <a:buNone/>
            </a:pPr>
            <a:r>
              <a:rPr lang="en-GB" sz="2800" dirty="0" smtClean="0"/>
              <a:t>We </a:t>
            </a:r>
            <a:r>
              <a:rPr lang="en-GB" sz="2800" dirty="0"/>
              <a:t>would only be completely fulfilled in a relationship with God. God created us for eternity. Our lifetime on earth provides an opportunity to be acquainted with Him.</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33</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220936010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875211"/>
            <a:ext cx="9762898" cy="4846319"/>
          </a:xfrm>
        </p:spPr>
        <p:txBody>
          <a:bodyPr/>
          <a:lstStyle/>
          <a:p>
            <a:pPr marL="0" indent="0" algn="just">
              <a:buNone/>
            </a:pPr>
            <a:r>
              <a:rPr lang="en-GB" sz="2800" dirty="0"/>
              <a:t>Knowing God’s love for us helps our relationship with Him to flourish as it is supposed to be. We must know the extent of His love for us. In the death and resurrection of Jesus Christ, God has forever convinced us that He loves us. We must look at situations against the backdrop of the cross. God’s love for us was settled on the cross</a:t>
            </a:r>
            <a:r>
              <a:rPr lang="en-GB" sz="2800" dirty="0" smtClean="0"/>
              <a:t>.</a:t>
            </a:r>
          </a:p>
          <a:p>
            <a:pPr marL="0" indent="0" algn="just">
              <a:buNone/>
            </a:pPr>
            <a:endParaRPr lang="en-GB" sz="2800" dirty="0"/>
          </a:p>
          <a:p>
            <a:pPr marL="0" indent="0" algn="just">
              <a:buNone/>
            </a:pPr>
            <a:r>
              <a:rPr lang="en-GB" sz="2800" i="1" dirty="0" smtClean="0"/>
              <a:t>Every </a:t>
            </a:r>
            <a:r>
              <a:rPr lang="en-GB" sz="2800" i="1" dirty="0"/>
              <a:t>disciple must place a high value on his/her relationship with God. Nothing else must take the place of this relationship.</a:t>
            </a:r>
            <a:endParaRPr lang="en-US" sz="2800" i="1"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36997"/>
            <a:ext cx="6093977" cy="6093977"/>
          </a:xfrm>
          <a:prstGeom prst="ellipse">
            <a:avLst/>
          </a:prstGeom>
        </p:spPr>
      </p:pic>
    </p:spTree>
    <p:extLst>
      <p:ext uri="{BB962C8B-B14F-4D97-AF65-F5344CB8AC3E}">
        <p14:creationId xmlns:p14="http://schemas.microsoft.com/office/powerpoint/2010/main" val="368198790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4072228" cy="1779726"/>
          </a:xfrm>
        </p:spPr>
        <p:txBody>
          <a:bodyPr/>
          <a:lstStyle/>
          <a:p>
            <a:pPr marL="0" indent="0">
              <a:buNone/>
            </a:pPr>
            <a:r>
              <a:rPr lang="en-GB" sz="2800" b="1" i="1"/>
              <a:t>A disciple’s relationship with God is the most important in His life.</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35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59838050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3A7EDB62-3E60-F44C-AE34-9495623E004A}"/>
              </a:ext>
            </a:extLst>
          </p:cNvPr>
          <p:cNvPicPr>
            <a:picLocks noGrp="1" noChangeAspect="1"/>
          </p:cNvPicPr>
          <p:nvPr>
            <p:ph type="pic" sz="quarter" idx="10"/>
          </p:nvPr>
        </p:nvPicPr>
        <p:blipFill>
          <a:blip r:embed="rId3">
            <a:alphaModFix amt="32000"/>
          </a:blip>
          <a:srcRect/>
          <a:stretch/>
        </p:blipFill>
        <p:spPr>
          <a:xfrm>
            <a:off x="710812" y="728545"/>
            <a:ext cx="5305661" cy="5305661"/>
          </a:xfrm>
        </p:spPr>
      </p:pic>
      <p:sp>
        <p:nvSpPr>
          <p:cNvPr id="7" name="Title 6">
            <a:extLst>
              <a:ext uri="{FF2B5EF4-FFF2-40B4-BE49-F238E27FC236}">
                <a16:creationId xmlns:a16="http://schemas.microsoft.com/office/drawing/2014/main" id="{532C5D74-7E71-4488-B3EF-73A86F046614}"/>
              </a:ext>
            </a:extLst>
          </p:cNvPr>
          <p:cNvSpPr>
            <a:spLocks noGrp="1"/>
          </p:cNvSpPr>
          <p:nvPr>
            <p:ph type="title"/>
          </p:nvPr>
        </p:nvSpPr>
        <p:spPr/>
        <p:txBody>
          <a:bodyPr/>
          <a:lstStyle/>
          <a:p>
            <a:r>
              <a:rPr lang="en-US" dirty="0"/>
              <a:t>Thank you</a:t>
            </a:r>
          </a:p>
        </p:txBody>
      </p:sp>
      <p:sp>
        <p:nvSpPr>
          <p:cNvPr id="5" name="Text Placeholder 4">
            <a:extLst>
              <a:ext uri="{FF2B5EF4-FFF2-40B4-BE49-F238E27FC236}">
                <a16:creationId xmlns:a16="http://schemas.microsoft.com/office/drawing/2014/main" id="{F91501E1-4EA1-44EB-AF62-6F74678A2331}"/>
              </a:ext>
            </a:extLst>
          </p:cNvPr>
          <p:cNvSpPr>
            <a:spLocks noGrp="1"/>
          </p:cNvSpPr>
          <p:nvPr>
            <p:ph type="body" sz="quarter" idx="11"/>
          </p:nvPr>
        </p:nvSpPr>
        <p:spPr>
          <a:xfrm>
            <a:off x="6495687" y="4122945"/>
            <a:ext cx="4533900" cy="503238"/>
          </a:xfrm>
        </p:spPr>
        <p:txBody>
          <a:bodyPr/>
          <a:lstStyle/>
          <a:p>
            <a:r>
              <a:rPr lang="en-US" dirty="0">
                <a:hlinkClick r:id="rId4"/>
              </a:rPr>
              <a:t>https://connectcyi.org</a:t>
            </a:r>
            <a:r>
              <a:rPr lang="en-US" dirty="0"/>
              <a:t> </a:t>
            </a:r>
          </a:p>
        </p:txBody>
      </p:sp>
    </p:spTree>
    <p:extLst>
      <p:ext uri="{BB962C8B-B14F-4D97-AF65-F5344CB8AC3E}">
        <p14:creationId xmlns:p14="http://schemas.microsoft.com/office/powerpoint/2010/main" val="2928802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0" y="1721122"/>
            <a:ext cx="8500537" cy="3869782"/>
          </a:xfrm>
        </p:spPr>
        <p:txBody>
          <a:bodyPr/>
          <a:lstStyle/>
          <a:p>
            <a:pPr marL="0" indent="0" algn="just">
              <a:buNone/>
            </a:pPr>
            <a:r>
              <a:rPr lang="en-GB" sz="2800" dirty="0" smtClean="0"/>
              <a:t>Jesus </a:t>
            </a:r>
            <a:r>
              <a:rPr lang="en-GB" sz="2800" dirty="0"/>
              <a:t>called His disciples to come and follow Him </a:t>
            </a:r>
            <a:r>
              <a:rPr lang="en-GB" sz="2800" dirty="0">
                <a:solidFill>
                  <a:srgbClr val="C00000"/>
                </a:solidFill>
              </a:rPr>
              <a:t>[Matthew 4:18–22]. </a:t>
            </a:r>
            <a:r>
              <a:rPr lang="en-GB" sz="2800" dirty="0"/>
              <a:t>To be a disciple is to be a follower. The disciples left all that they were doing to be able to follow Jesus. They had to leave what identified them to have a new identity: followers of Jesus. In following Jesus, we must know that those identities we had previously must be left behind. We cannot be true followers of Jesus when we have not surrendered. </a:t>
            </a:r>
            <a:endParaRPr lang="en-US" sz="2800"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4</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499595"/>
            <a:ext cx="6472691" cy="1325563"/>
          </a:xfrm>
        </p:spPr>
        <p:txBody>
          <a:bodyPr/>
          <a:lstStyle/>
          <a:p>
            <a:r>
              <a:rPr lang="en-GB"/>
              <a:t>SURRENDER</a:t>
            </a:r>
            <a:endParaRPr lang="en-US" dirty="0"/>
          </a:p>
        </p:txBody>
      </p:sp>
    </p:spTree>
    <p:extLst>
      <p:ext uri="{BB962C8B-B14F-4D97-AF65-F5344CB8AC3E}">
        <p14:creationId xmlns:p14="http://schemas.microsoft.com/office/powerpoint/2010/main" val="24689288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2752879" cy="1845040"/>
          </a:xfrm>
        </p:spPr>
        <p:txBody>
          <a:bodyPr/>
          <a:lstStyle/>
          <a:p>
            <a:pPr marL="0" indent="0">
              <a:buNone/>
            </a:pPr>
            <a:r>
              <a:rPr lang="en-GB" sz="2800" b="1" i="1" dirty="0" smtClean="0"/>
              <a:t>“To </a:t>
            </a:r>
            <a:r>
              <a:rPr lang="en-GB" sz="2800" b="1" i="1" dirty="0"/>
              <a:t>surrender to Jesus is to </a:t>
            </a:r>
            <a:r>
              <a:rPr lang="en-GB" sz="2800" b="1" i="1" dirty="0" smtClean="0"/>
              <a:t>yield </a:t>
            </a:r>
            <a:r>
              <a:rPr lang="en-GB" sz="2800" b="1" i="1" dirty="0"/>
              <a:t>to the leadership of </a:t>
            </a:r>
            <a:r>
              <a:rPr lang="en-GB" sz="2800" b="1" i="1" dirty="0" smtClean="0"/>
              <a:t>Jesus”</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5</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5701375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328767"/>
            <a:ext cx="9762897" cy="4680148"/>
          </a:xfrm>
        </p:spPr>
        <p:txBody>
          <a:bodyPr/>
          <a:lstStyle/>
          <a:p>
            <a:pPr marL="0" indent="0" algn="just">
              <a:buNone/>
            </a:pPr>
            <a:r>
              <a:rPr lang="en-GB" sz="2800" dirty="0" smtClean="0"/>
              <a:t>A </a:t>
            </a:r>
            <a:r>
              <a:rPr lang="en-GB" sz="2800" dirty="0"/>
              <a:t>Lord is a controller, master, director. It just does not end with a title. He must be Lord in reality. He must be Lord in our lives daily. Many profess Christianity but few really have Jesus as Lord, Master, Controller or Director. </a:t>
            </a:r>
            <a:endParaRPr lang="en-GB" sz="2800" dirty="0" smtClean="0"/>
          </a:p>
          <a:p>
            <a:pPr marL="0" indent="0" algn="just">
              <a:buNone/>
            </a:pPr>
            <a:r>
              <a:rPr lang="en-GB" sz="2800" dirty="0" smtClean="0"/>
              <a:t>Paul </a:t>
            </a:r>
            <a:r>
              <a:rPr lang="en-GB" sz="2800" dirty="0"/>
              <a:t>was a surrendered follower of Jesus. </a:t>
            </a:r>
            <a:endParaRPr lang="en-GB" sz="2800" dirty="0" smtClean="0"/>
          </a:p>
          <a:p>
            <a:pPr marL="0" indent="0" algn="just">
              <a:buNone/>
            </a:pPr>
            <a:r>
              <a:rPr lang="en-GB" sz="2800" dirty="0" smtClean="0">
                <a:solidFill>
                  <a:srgbClr val="C00000"/>
                </a:solidFill>
              </a:rPr>
              <a:t>“</a:t>
            </a:r>
            <a:r>
              <a:rPr lang="en-GB" sz="2800" dirty="0">
                <a:solidFill>
                  <a:srgbClr val="C00000"/>
                </a:solidFill>
              </a:rPr>
              <a:t>I have been crucified with Christ and I no longer live, but Christ lives in me. The life I live in the body, I live by faith in the Son of God, who loved me and gave Himself for me” [Galatians 2:20]. </a:t>
            </a:r>
            <a:endParaRPr lang="en-GB" sz="2800" dirty="0" smtClean="0">
              <a:solidFill>
                <a:srgbClr val="C00000"/>
              </a:solidFill>
            </a:endParaRPr>
          </a:p>
          <a:p>
            <a:pPr marL="0" indent="0" algn="just">
              <a:buNone/>
            </a:pPr>
            <a:r>
              <a:rPr lang="en-GB" sz="2800" dirty="0" smtClean="0"/>
              <a:t>Paul </a:t>
            </a:r>
            <a:r>
              <a:rPr lang="en-GB" sz="2800" dirty="0"/>
              <a:t>said it is no longer I who live. God now lived through Paul. Jesus was his master.</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6</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220587"/>
            <a:ext cx="8614999" cy="859983"/>
          </a:xfrm>
        </p:spPr>
        <p:txBody>
          <a:bodyPr/>
          <a:lstStyle/>
          <a:p>
            <a:r>
              <a:rPr lang="en-GB"/>
              <a:t>What Does It Mean for Jesus to Be Lord?</a:t>
            </a:r>
            <a:endParaRPr lang="en-US" dirty="0"/>
          </a:p>
        </p:txBody>
      </p:sp>
    </p:spTree>
    <p:extLst>
      <p:ext uri="{BB962C8B-B14F-4D97-AF65-F5344CB8AC3E}">
        <p14:creationId xmlns:p14="http://schemas.microsoft.com/office/powerpoint/2010/main" val="2472784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38961" y="2165258"/>
            <a:ext cx="2752879" cy="1845040"/>
          </a:xfrm>
        </p:spPr>
        <p:txBody>
          <a:bodyPr/>
          <a:lstStyle/>
          <a:p>
            <a:pPr marL="0" indent="0">
              <a:buNone/>
            </a:pPr>
            <a:r>
              <a:rPr lang="en-GB" sz="2800" b="1" i="1" dirty="0" smtClean="0"/>
              <a:t>“If </a:t>
            </a:r>
            <a:r>
              <a:rPr lang="en-GB" sz="2800" b="1" i="1" dirty="0"/>
              <a:t>Jesus lives in us, then we must give control of our lives to </a:t>
            </a:r>
            <a:r>
              <a:rPr lang="en-GB" sz="2800" b="1" i="1" dirty="0" smtClean="0"/>
              <a:t>Him”</a:t>
            </a:r>
            <a:endParaRPr lang="en-US" sz="2800" b="1" i="1" dirty="0"/>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7</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821335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1812063"/>
            <a:ext cx="9789023" cy="3204575"/>
          </a:xfrm>
        </p:spPr>
        <p:txBody>
          <a:bodyPr/>
          <a:lstStyle/>
          <a:p>
            <a:pPr marL="0" indent="0" algn="just">
              <a:buNone/>
            </a:pPr>
            <a:r>
              <a:rPr lang="en-GB" sz="2800" dirty="0" smtClean="0"/>
              <a:t>The </a:t>
            </a:r>
            <a:r>
              <a:rPr lang="en-GB" sz="2800" dirty="0"/>
              <a:t>first stage of surrender is when one gives up his old way of life to follow Jesus. This is when one forsakes the things of this world to follow Christ. It does not end there. The whole life of a disciple is a life of surrender. Every day a disciple lives, he must surrender to the leadership of Jesus. </a:t>
            </a:r>
            <a:endParaRPr lang="en-GB" sz="2800" dirty="0" smtClean="0"/>
          </a:p>
          <a:p>
            <a:pPr marL="0" indent="0" algn="just">
              <a:buNone/>
            </a:pPr>
            <a:r>
              <a:rPr lang="en-GB" sz="2800" dirty="0" smtClean="0">
                <a:solidFill>
                  <a:srgbClr val="C00000"/>
                </a:solidFill>
              </a:rPr>
              <a:t>“</a:t>
            </a:r>
            <a:r>
              <a:rPr lang="en-GB" sz="2800" dirty="0">
                <a:solidFill>
                  <a:srgbClr val="C00000"/>
                </a:solidFill>
              </a:rPr>
              <a:t>And He died for all, that those who live should no longer live for themselves but for Him who died for them and was raised again” [2 Corinthians 5:15]. </a:t>
            </a:r>
            <a:endParaRPr lang="en-GB" sz="2800" dirty="0" smtClean="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8</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
        <p:nvSpPr>
          <p:cNvPr id="5" name="Title 1">
            <a:extLst>
              <a:ext uri="{FF2B5EF4-FFF2-40B4-BE49-F238E27FC236}">
                <a16:creationId xmlns:a16="http://schemas.microsoft.com/office/drawing/2014/main" id="{E2C50832-0B36-43C5-98EC-4CD165D78718}"/>
              </a:ext>
            </a:extLst>
          </p:cNvPr>
          <p:cNvSpPr>
            <a:spLocks noGrp="1"/>
          </p:cNvSpPr>
          <p:nvPr>
            <p:ph type="title"/>
          </p:nvPr>
        </p:nvSpPr>
        <p:spPr>
          <a:xfrm>
            <a:off x="515938" y="395094"/>
            <a:ext cx="8210051" cy="819755"/>
          </a:xfrm>
        </p:spPr>
        <p:txBody>
          <a:bodyPr/>
          <a:lstStyle/>
          <a:p>
            <a:r>
              <a:rPr lang="en-GB" dirty="0"/>
              <a:t>What Does It Mean to Surrender?</a:t>
            </a:r>
            <a:endParaRPr lang="en-US" dirty="0"/>
          </a:p>
        </p:txBody>
      </p:sp>
    </p:spTree>
    <p:extLst>
      <p:ext uri="{BB962C8B-B14F-4D97-AF65-F5344CB8AC3E}">
        <p14:creationId xmlns:p14="http://schemas.microsoft.com/office/powerpoint/2010/main" val="3749730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52A9C73-06ED-419B-81B5-491CBFC22330}"/>
              </a:ext>
            </a:extLst>
          </p:cNvPr>
          <p:cNvSpPr>
            <a:spLocks noGrp="1"/>
          </p:cNvSpPr>
          <p:nvPr>
            <p:ph idx="1"/>
          </p:nvPr>
        </p:nvSpPr>
        <p:spPr>
          <a:xfrm>
            <a:off x="543696" y="391882"/>
            <a:ext cx="9789023" cy="5551716"/>
          </a:xfrm>
        </p:spPr>
        <p:txBody>
          <a:bodyPr/>
          <a:lstStyle/>
          <a:p>
            <a:pPr marL="0" indent="0" algn="just">
              <a:buNone/>
            </a:pPr>
            <a:r>
              <a:rPr lang="en-GB" sz="2800" u="sng" dirty="0"/>
              <a:t>To Surrender to Jesus Is to Live for Him. </a:t>
            </a:r>
            <a:endParaRPr lang="en-GB" sz="600" u="sng" dirty="0"/>
          </a:p>
          <a:p>
            <a:pPr marL="0" indent="0" algn="just">
              <a:buNone/>
            </a:pPr>
            <a:endParaRPr lang="en-GB" sz="500" dirty="0"/>
          </a:p>
          <a:p>
            <a:pPr marL="0" indent="0" algn="just">
              <a:buNone/>
            </a:pPr>
            <a:r>
              <a:rPr lang="en-GB" sz="2800" dirty="0" smtClean="0"/>
              <a:t>He </a:t>
            </a:r>
            <a:r>
              <a:rPr lang="en-GB" sz="2800" dirty="0"/>
              <a:t>must be the reason why we do what we do. Our plans and decisions must show that we are living for Him. We must not live for Jesus only during certain seasons of our lives. A disciple of Jesus lives for Him every day. Every day of our lives belongs to Jesus so we must live for Him every day. To live for Jesus is to have Jesus as our motive for everything </a:t>
            </a:r>
            <a:r>
              <a:rPr lang="en-GB" sz="2800" dirty="0" smtClean="0"/>
              <a:t>we </a:t>
            </a:r>
            <a:r>
              <a:rPr lang="en-GB" sz="2800" dirty="0"/>
              <a:t>do. </a:t>
            </a:r>
            <a:endParaRPr lang="en-GB" sz="2800" dirty="0" smtClean="0"/>
          </a:p>
          <a:p>
            <a:pPr marL="0" indent="0" algn="just">
              <a:buNone/>
            </a:pPr>
            <a:r>
              <a:rPr lang="en-GB" sz="2800" dirty="0" smtClean="0"/>
              <a:t>No </a:t>
            </a:r>
            <a:r>
              <a:rPr lang="en-GB" sz="2800" dirty="0"/>
              <a:t>environment or condition must determine whether we live for Him or not. Our private and public lives must be surrendered to Jesus. </a:t>
            </a:r>
            <a:endParaRPr lang="en-GB" sz="2800" dirty="0" smtClean="0"/>
          </a:p>
          <a:p>
            <a:pPr marL="0" indent="0" algn="just">
              <a:buNone/>
            </a:pPr>
            <a:r>
              <a:rPr lang="en-GB" sz="2800" dirty="0" smtClean="0">
                <a:solidFill>
                  <a:srgbClr val="C00000"/>
                </a:solidFill>
              </a:rPr>
              <a:t>“</a:t>
            </a:r>
            <a:r>
              <a:rPr lang="en-GB" sz="2800" dirty="0">
                <a:solidFill>
                  <a:srgbClr val="C00000"/>
                </a:solidFill>
              </a:rPr>
              <a:t>And whatever you do, whether in word or deed, do it all in the name of the Lord Jesus, giving thanks to God the Father through Him” [Colossians 3:17]. </a:t>
            </a:r>
            <a:endParaRPr lang="en-US" sz="2800" dirty="0">
              <a:solidFill>
                <a:srgbClr val="C00000"/>
              </a:solidFill>
            </a:endParaRPr>
          </a:p>
        </p:txBody>
      </p:sp>
      <p:sp>
        <p:nvSpPr>
          <p:cNvPr id="4" name="Slide Number Placeholder 3">
            <a:extLst>
              <a:ext uri="{FF2B5EF4-FFF2-40B4-BE49-F238E27FC236}">
                <a16:creationId xmlns:a16="http://schemas.microsoft.com/office/drawing/2014/main" id="{3B5C6BAC-F3F8-4AA0-B332-02F663571328}"/>
              </a:ext>
            </a:extLst>
          </p:cNvPr>
          <p:cNvSpPr>
            <a:spLocks noGrp="1"/>
          </p:cNvSpPr>
          <p:nvPr>
            <p:ph type="sldNum" sz="quarter" idx="12"/>
          </p:nvPr>
        </p:nvSpPr>
        <p:spPr/>
        <p:txBody>
          <a:bodyPr/>
          <a:lstStyle/>
          <a:p>
            <a:fld id="{9EC71654-96A5-4280-94F3-931C61A9F92C}" type="slidenum">
              <a:rPr lang="en-US" smtClean="0"/>
              <a:pPr/>
              <a:t>9</a:t>
            </a:fld>
            <a:endParaRPr lang="en-US" dirty="0"/>
          </a:p>
        </p:txBody>
      </p:sp>
      <p:pic>
        <p:nvPicPr>
          <p:cNvPr id="8" name="Picture Placeholder 9">
            <a:extLst>
              <a:ext uri="{FF2B5EF4-FFF2-40B4-BE49-F238E27FC236}">
                <a16:creationId xmlns:a16="http://schemas.microsoft.com/office/drawing/2014/main" id="{42511928-7A3F-4727-BCB1-9CBF9CD7A892}"/>
              </a:ext>
            </a:extLst>
          </p:cNvPr>
          <p:cNvPicPr>
            <a:picLocks noChangeAspect="1"/>
          </p:cNvPicPr>
          <p:nvPr/>
        </p:nvPicPr>
        <p:blipFill>
          <a:blip r:embed="rId3">
            <a:alphaModFix amt="10000"/>
          </a:blip>
          <a:srcRect/>
          <a:stretch/>
        </p:blipFill>
        <p:spPr>
          <a:xfrm>
            <a:off x="6738853" y="-724640"/>
            <a:ext cx="6093977" cy="6093977"/>
          </a:xfrm>
          <a:prstGeom prst="ellipse">
            <a:avLst/>
          </a:prstGeom>
        </p:spPr>
      </p:pic>
    </p:spTree>
    <p:extLst>
      <p:ext uri="{BB962C8B-B14F-4D97-AF65-F5344CB8AC3E}">
        <p14:creationId xmlns:p14="http://schemas.microsoft.com/office/powerpoint/2010/main" val="37316278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ntoso v2">
      <a:dk1>
        <a:sysClr val="windowText" lastClr="000000"/>
      </a:dk1>
      <a:lt1>
        <a:sysClr val="window" lastClr="FFFFFF"/>
      </a:lt1>
      <a:dk2>
        <a:srgbClr val="44546A"/>
      </a:dk2>
      <a:lt2>
        <a:srgbClr val="E7E6E6"/>
      </a:lt2>
      <a:accent1>
        <a:srgbClr val="155078"/>
      </a:accent1>
      <a:accent2>
        <a:srgbClr val="0F3955"/>
      </a:accent2>
      <a:accent3>
        <a:srgbClr val="BF678E"/>
      </a:accent3>
      <a:accent4>
        <a:srgbClr val="B2606E"/>
      </a:accent4>
      <a:accent5>
        <a:srgbClr val="731F1C"/>
      </a:accent5>
      <a:accent6>
        <a:srgbClr val="666666"/>
      </a:accent6>
      <a:hlink>
        <a:srgbClr val="BF678E"/>
      </a:hlink>
      <a:folHlink>
        <a:srgbClr val="731F1C"/>
      </a:folHlink>
    </a:clrScheme>
    <a:fontScheme name="Contoso v2">
      <a:majorFont>
        <a:latin typeface="Corbel"/>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88997677_Rose suite presentation_AAS_v4" id="{97C8BA14-D802-4795-89C7-EAA620DD846B}" vid="{D162D178-FB75-4B8B-B67A-CA51C6DCA18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C94996C2-A795-46F9-93BE-0C463FDCD1BC}">
  <ds:schemaRefs>
    <ds:schemaRef ds:uri="http://schemas.microsoft.com/sharepoint/v3/contenttype/forms"/>
  </ds:schemaRefs>
</ds:datastoreItem>
</file>

<file path=customXml/itemProps2.xml><?xml version="1.0" encoding="utf-8"?>
<ds:datastoreItem xmlns:ds="http://schemas.openxmlformats.org/officeDocument/2006/customXml" ds:itemID="{75D9C8E3-B635-4963-8B68-3FC691872B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72F8CF-3688-4B14-A13A-EB7FF46D2F47}">
  <ds:schemaRefs>
    <ds:schemaRef ds:uri="http://purl.org/dc/terms/"/>
    <ds:schemaRef ds:uri="http://schemas.microsoft.com/office/infopath/2007/PartnerControls"/>
    <ds:schemaRef ds:uri="http://schemas.microsoft.com/office/2006/documentManagement/types"/>
    <ds:schemaRef ds:uri="16c05727-aa75-4e4a-9b5f-8a80a1165891"/>
    <ds:schemaRef ds:uri="http://purl.org/dc/dcmitype/"/>
    <ds:schemaRef ds:uri="http://schemas.microsoft.com/office/2006/metadata/properties"/>
    <ds:schemaRef ds:uri="71af3243-3dd4-4a8d-8c0d-dd76da1f02a5"/>
    <ds:schemaRef ds:uri="http://purl.org/dc/elements/1.1/"/>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Rose suite presentation</Template>
  <TotalTime>1575</TotalTime>
  <Words>2847</Words>
  <Application>Microsoft Office PowerPoint</Application>
  <PresentationFormat>Widescreen</PresentationFormat>
  <Paragraphs>172</Paragraphs>
  <Slides>36</Slides>
  <Notes>32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Arial</vt:lpstr>
      <vt:lpstr>Calibri</vt:lpstr>
      <vt:lpstr>Corbel</vt:lpstr>
      <vt:lpstr>Office Theme</vt:lpstr>
      <vt:lpstr>Level 5</vt:lpstr>
      <vt:lpstr>Class 1</vt:lpstr>
      <vt:lpstr>introduction</vt:lpstr>
      <vt:lpstr>SURRENDER</vt:lpstr>
      <vt:lpstr>PowerPoint Presentation</vt:lpstr>
      <vt:lpstr>What Does It Mean for Jesus to Be Lord?</vt:lpstr>
      <vt:lpstr>PowerPoint Presentation</vt:lpstr>
      <vt:lpstr>What Does It Mean to Surrender?</vt:lpstr>
      <vt:lpstr>PowerPoint Presentation</vt:lpstr>
      <vt:lpstr>PowerPoint Presentation</vt:lpstr>
      <vt:lpstr>PowerPoint Presentation</vt:lpstr>
      <vt:lpstr>Class 2</vt:lpstr>
      <vt:lpstr>SELF-DENIAL</vt:lpstr>
      <vt:lpstr>PowerPoint Presentation</vt:lpstr>
      <vt:lpstr>PowerPoint Presentation</vt:lpstr>
      <vt:lpstr>CROSS BEARING</vt:lpstr>
      <vt:lpstr>PowerPoint Presentation</vt:lpstr>
      <vt:lpstr>PowerPoint Presentation</vt:lpstr>
      <vt:lpstr>PowerPoint Presentation</vt:lpstr>
      <vt:lpstr>Class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Class 4</vt:lpstr>
      <vt:lpstr>FELLOWSHIP</vt:lpstr>
      <vt:lpstr>PowerPoint Presentation</vt:lpstr>
      <vt:lpstr>INTIMACY WITH GOD</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I</dc:title>
  <dc:creator>Kwadwo Agyapon-Ntra</dc:creator>
  <cp:lastModifiedBy>CYI</cp:lastModifiedBy>
  <cp:revision>38</cp:revision>
  <dcterms:created xsi:type="dcterms:W3CDTF">2021-10-05T17:35:06Z</dcterms:created>
  <dcterms:modified xsi:type="dcterms:W3CDTF">2022-03-21T17:40:14Z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