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28"/>
  </p:notesMasterIdLst>
  <p:handoutMasterIdLst>
    <p:handoutMasterId r:id="rId29"/>
  </p:handoutMasterIdLst>
  <p:sldIdLst>
    <p:sldId id="257" r:id="rId5"/>
    <p:sldId id="283" r:id="rId6"/>
    <p:sldId id="289" r:id="rId7"/>
    <p:sldId id="290" r:id="rId8"/>
    <p:sldId id="324" r:id="rId9"/>
    <p:sldId id="291" r:id="rId10"/>
    <p:sldId id="326" r:id="rId11"/>
    <p:sldId id="328" r:id="rId12"/>
    <p:sldId id="329" r:id="rId13"/>
    <p:sldId id="285" r:id="rId14"/>
    <p:sldId id="315" r:id="rId15"/>
    <p:sldId id="332" r:id="rId16"/>
    <p:sldId id="330" r:id="rId17"/>
    <p:sldId id="331" r:id="rId18"/>
    <p:sldId id="286" r:id="rId19"/>
    <p:sldId id="316" r:id="rId20"/>
    <p:sldId id="333" r:id="rId21"/>
    <p:sldId id="334" r:id="rId22"/>
    <p:sldId id="335" r:id="rId23"/>
    <p:sldId id="336" r:id="rId24"/>
    <p:sldId id="337" r:id="rId25"/>
    <p:sldId id="317" r:id="rId26"/>
    <p:sldId id="275"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4A57"/>
    <a:srgbClr val="B2606E"/>
    <a:srgbClr val="FFFFFF"/>
    <a:srgbClr val="2C567A"/>
    <a:srgbClr val="0D1D51"/>
    <a:srgbClr val="0072C7"/>
    <a:srgbClr val="6666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5065" autoAdjust="0"/>
  </p:normalViewPr>
  <p:slideViewPr>
    <p:cSldViewPr snapToGrid="0" showGuides="1">
      <p:cViewPr varScale="1">
        <p:scale>
          <a:sx n="73" d="100"/>
          <a:sy n="73" d="100"/>
        </p:scale>
        <p:origin x="618" y="78"/>
      </p:cViewPr>
      <p:guideLst>
        <p:guide orient="horz" pos="2160"/>
        <p:guide pos="3840"/>
      </p:guideLst>
    </p:cSldViewPr>
  </p:slideViewPr>
  <p:notesTextViewPr>
    <p:cViewPr>
      <p:scale>
        <a:sx n="1" d="1"/>
        <a:sy n="1" d="1"/>
      </p:scale>
      <p:origin x="0" y="0"/>
    </p:cViewPr>
  </p:notesTextViewPr>
  <p:sorterViewPr>
    <p:cViewPr>
      <p:scale>
        <a:sx n="100" d="100"/>
        <a:sy n="100" d="100"/>
      </p:scale>
      <p:origin x="0" y="-413"/>
    </p:cViewPr>
  </p:sorterViewPr>
  <p:notesViewPr>
    <p:cSldViewPr snapToGrid="0">
      <p:cViewPr varScale="1">
        <p:scale>
          <a:sx n="60" d="100"/>
          <a:sy n="60" d="100"/>
        </p:scale>
        <p:origin x="2424" y="19"/>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151B4DD-15C8-4661-884B-618628EC128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6678A688-EE94-44BF-A9B6-FD51CF6D64E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FF50357-9784-4A90-96B4-0B331B4230FA}" type="datetimeFigureOut">
              <a:rPr lang="en-US" smtClean="0"/>
              <a:t>3/16/2022</a:t>
            </a:fld>
            <a:endParaRPr lang="en-US" dirty="0"/>
          </a:p>
        </p:txBody>
      </p:sp>
      <p:sp>
        <p:nvSpPr>
          <p:cNvPr id="4" name="Footer Placeholder 3">
            <a:extLst>
              <a:ext uri="{FF2B5EF4-FFF2-40B4-BE49-F238E27FC236}">
                <a16:creationId xmlns:a16="http://schemas.microsoft.com/office/drawing/2014/main" id="{97CB2C68-562A-4D2A-9890-4436EDCEC7A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041883F-BA65-4049-B6C2-7C1A5A6D086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6150802-3B37-42FB-BECC-88074371FEFB}" type="slidenum">
              <a:rPr lang="en-US" smtClean="0"/>
              <a:t>‹#›</a:t>
            </a:fld>
            <a:endParaRPr lang="en-US" dirty="0"/>
          </a:p>
        </p:txBody>
      </p:sp>
    </p:spTree>
    <p:extLst>
      <p:ext uri="{BB962C8B-B14F-4D97-AF65-F5344CB8AC3E}">
        <p14:creationId xmlns:p14="http://schemas.microsoft.com/office/powerpoint/2010/main" val="9680793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EFB4FA-E877-413E-B608-88789D806C57}" type="datetimeFigureOut">
              <a:rPr lang="en-US" noProof="0" smtClean="0"/>
              <a:t>3/16/2022</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36304E-FDE3-4B4F-A3B7-EBE87F3FA5E2}" type="slidenum">
              <a:rPr lang="en-US" noProof="0" smtClean="0"/>
              <a:t>‹#›</a:t>
            </a:fld>
            <a:endParaRPr lang="en-US" noProof="0" dirty="0"/>
          </a:p>
        </p:txBody>
      </p:sp>
    </p:spTree>
    <p:extLst>
      <p:ext uri="{BB962C8B-B14F-4D97-AF65-F5344CB8AC3E}">
        <p14:creationId xmlns:p14="http://schemas.microsoft.com/office/powerpoint/2010/main" val="40851386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a:t>
            </a:fld>
            <a:endParaRPr lang="en-US"/>
          </a:p>
        </p:txBody>
      </p:sp>
    </p:spTree>
    <p:extLst>
      <p:ext uri="{BB962C8B-B14F-4D97-AF65-F5344CB8AC3E}">
        <p14:creationId xmlns:p14="http://schemas.microsoft.com/office/powerpoint/2010/main" val="29855309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12</a:t>
            </a:fld>
            <a:endParaRPr lang="en-US"/>
          </a:p>
        </p:txBody>
      </p:sp>
    </p:spTree>
    <p:extLst>
      <p:ext uri="{BB962C8B-B14F-4D97-AF65-F5344CB8AC3E}">
        <p14:creationId xmlns:p14="http://schemas.microsoft.com/office/powerpoint/2010/main" val="9067511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13</a:t>
            </a:fld>
            <a:endParaRPr lang="en-US"/>
          </a:p>
        </p:txBody>
      </p:sp>
    </p:spTree>
    <p:extLst>
      <p:ext uri="{BB962C8B-B14F-4D97-AF65-F5344CB8AC3E}">
        <p14:creationId xmlns:p14="http://schemas.microsoft.com/office/powerpoint/2010/main" val="11399315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14</a:t>
            </a:fld>
            <a:endParaRPr lang="en-US"/>
          </a:p>
        </p:txBody>
      </p:sp>
    </p:spTree>
    <p:extLst>
      <p:ext uri="{BB962C8B-B14F-4D97-AF65-F5344CB8AC3E}">
        <p14:creationId xmlns:p14="http://schemas.microsoft.com/office/powerpoint/2010/main" val="27079779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16</a:t>
            </a:fld>
            <a:endParaRPr lang="en-US"/>
          </a:p>
        </p:txBody>
      </p:sp>
    </p:spTree>
    <p:extLst>
      <p:ext uri="{BB962C8B-B14F-4D97-AF65-F5344CB8AC3E}">
        <p14:creationId xmlns:p14="http://schemas.microsoft.com/office/powerpoint/2010/main" val="31903126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17</a:t>
            </a:fld>
            <a:endParaRPr lang="en-US"/>
          </a:p>
        </p:txBody>
      </p:sp>
    </p:spTree>
    <p:extLst>
      <p:ext uri="{BB962C8B-B14F-4D97-AF65-F5344CB8AC3E}">
        <p14:creationId xmlns:p14="http://schemas.microsoft.com/office/powerpoint/2010/main" val="2435822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19</a:t>
            </a:fld>
            <a:endParaRPr lang="en-US"/>
          </a:p>
        </p:txBody>
      </p:sp>
    </p:spTree>
    <p:extLst>
      <p:ext uri="{BB962C8B-B14F-4D97-AF65-F5344CB8AC3E}">
        <p14:creationId xmlns:p14="http://schemas.microsoft.com/office/powerpoint/2010/main" val="8217485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20</a:t>
            </a:fld>
            <a:endParaRPr lang="en-US"/>
          </a:p>
        </p:txBody>
      </p:sp>
    </p:spTree>
    <p:extLst>
      <p:ext uri="{BB962C8B-B14F-4D97-AF65-F5344CB8AC3E}">
        <p14:creationId xmlns:p14="http://schemas.microsoft.com/office/powerpoint/2010/main" val="11531278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21</a:t>
            </a:fld>
            <a:endParaRPr lang="en-US"/>
          </a:p>
        </p:txBody>
      </p:sp>
    </p:spTree>
    <p:extLst>
      <p:ext uri="{BB962C8B-B14F-4D97-AF65-F5344CB8AC3E}">
        <p14:creationId xmlns:p14="http://schemas.microsoft.com/office/powerpoint/2010/main" val="37591642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22</a:t>
            </a:fld>
            <a:endParaRPr lang="en-US"/>
          </a:p>
        </p:txBody>
      </p:sp>
    </p:spTree>
    <p:extLst>
      <p:ext uri="{BB962C8B-B14F-4D97-AF65-F5344CB8AC3E}">
        <p14:creationId xmlns:p14="http://schemas.microsoft.com/office/powerpoint/2010/main" val="5596718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23</a:t>
            </a:fld>
            <a:endParaRPr lang="en-US"/>
          </a:p>
        </p:txBody>
      </p:sp>
    </p:spTree>
    <p:extLst>
      <p:ext uri="{BB962C8B-B14F-4D97-AF65-F5344CB8AC3E}">
        <p14:creationId xmlns:p14="http://schemas.microsoft.com/office/powerpoint/2010/main" val="40571227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a:t>
            </a:fld>
            <a:endParaRPr lang="en-US"/>
          </a:p>
        </p:txBody>
      </p:sp>
    </p:spTree>
    <p:extLst>
      <p:ext uri="{BB962C8B-B14F-4D97-AF65-F5344CB8AC3E}">
        <p14:creationId xmlns:p14="http://schemas.microsoft.com/office/powerpoint/2010/main" val="13645106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4</a:t>
            </a:fld>
            <a:endParaRPr lang="en-US"/>
          </a:p>
        </p:txBody>
      </p:sp>
    </p:spTree>
    <p:extLst>
      <p:ext uri="{BB962C8B-B14F-4D97-AF65-F5344CB8AC3E}">
        <p14:creationId xmlns:p14="http://schemas.microsoft.com/office/powerpoint/2010/main" val="29406100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5</a:t>
            </a:fld>
            <a:endParaRPr lang="en-US"/>
          </a:p>
        </p:txBody>
      </p:sp>
    </p:spTree>
    <p:extLst>
      <p:ext uri="{BB962C8B-B14F-4D97-AF65-F5344CB8AC3E}">
        <p14:creationId xmlns:p14="http://schemas.microsoft.com/office/powerpoint/2010/main" val="30686433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6</a:t>
            </a:fld>
            <a:endParaRPr lang="en-US"/>
          </a:p>
        </p:txBody>
      </p:sp>
    </p:spTree>
    <p:extLst>
      <p:ext uri="{BB962C8B-B14F-4D97-AF65-F5344CB8AC3E}">
        <p14:creationId xmlns:p14="http://schemas.microsoft.com/office/powerpoint/2010/main" val="27150790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7</a:t>
            </a:fld>
            <a:endParaRPr lang="en-US"/>
          </a:p>
        </p:txBody>
      </p:sp>
    </p:spTree>
    <p:extLst>
      <p:ext uri="{BB962C8B-B14F-4D97-AF65-F5344CB8AC3E}">
        <p14:creationId xmlns:p14="http://schemas.microsoft.com/office/powerpoint/2010/main" val="12197946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8</a:t>
            </a:fld>
            <a:endParaRPr lang="en-US"/>
          </a:p>
        </p:txBody>
      </p:sp>
    </p:spTree>
    <p:extLst>
      <p:ext uri="{BB962C8B-B14F-4D97-AF65-F5344CB8AC3E}">
        <p14:creationId xmlns:p14="http://schemas.microsoft.com/office/powerpoint/2010/main" val="5919802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9</a:t>
            </a:fld>
            <a:endParaRPr lang="en-US"/>
          </a:p>
        </p:txBody>
      </p:sp>
    </p:spTree>
    <p:extLst>
      <p:ext uri="{BB962C8B-B14F-4D97-AF65-F5344CB8AC3E}">
        <p14:creationId xmlns:p14="http://schemas.microsoft.com/office/powerpoint/2010/main" val="26109969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11</a:t>
            </a:fld>
            <a:endParaRPr lang="en-US"/>
          </a:p>
        </p:txBody>
      </p:sp>
    </p:spTree>
    <p:extLst>
      <p:ext uri="{BB962C8B-B14F-4D97-AF65-F5344CB8AC3E}">
        <p14:creationId xmlns:p14="http://schemas.microsoft.com/office/powerpoint/2010/main" val="8343927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svg"/><Relationship Id="rId5" Type="http://schemas.openxmlformats.org/officeDocument/2006/relationships/image" Target="../media/image4.png"/><Relationship Id="rId4" Type="http://schemas.openxmlformats.org/officeDocument/2006/relationships/image" Target="../media/image4.sv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10.svg"/><Relationship Id="rId5" Type="http://schemas.openxmlformats.org/officeDocument/2006/relationships/image" Target="../media/image6.png"/><Relationship Id="rId4" Type="http://schemas.openxmlformats.org/officeDocument/2006/relationships/image" Target="../media/image8.sv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_0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6FD49-C258-4333-9422-358C976A341C}"/>
              </a:ext>
            </a:extLst>
          </p:cNvPr>
          <p:cNvSpPr>
            <a:spLocks noGrp="1"/>
          </p:cNvSpPr>
          <p:nvPr>
            <p:ph type="ctrTitle" hasCustomPrompt="1"/>
          </p:nvPr>
        </p:nvSpPr>
        <p:spPr>
          <a:xfrm>
            <a:off x="6343650" y="2173288"/>
            <a:ext cx="5143500" cy="2090808"/>
          </a:xfrm>
        </p:spPr>
        <p:txBody>
          <a:bodyPr anchor="b">
            <a:noAutofit/>
          </a:bodyPr>
          <a:lstStyle>
            <a:lvl1pPr algn="l">
              <a:defRPr sz="5400" b="1" cap="all" baseline="0">
                <a:solidFill>
                  <a:schemeClr val="accent4"/>
                </a:solidFill>
                <a:latin typeface="+mj-lt"/>
              </a:defRPr>
            </a:lvl1pPr>
          </a:lstStyle>
          <a:p>
            <a:r>
              <a:rPr lang="en-US" noProof="0" dirty="0"/>
              <a:t>Title comes here</a:t>
            </a:r>
          </a:p>
        </p:txBody>
      </p:sp>
      <p:sp>
        <p:nvSpPr>
          <p:cNvPr id="3" name="Subtitle 2">
            <a:extLst>
              <a:ext uri="{FF2B5EF4-FFF2-40B4-BE49-F238E27FC236}">
                <a16:creationId xmlns:a16="http://schemas.microsoft.com/office/drawing/2014/main" id="{59758E15-A93D-4FB9-843D-1490E27A151B}"/>
              </a:ext>
            </a:extLst>
          </p:cNvPr>
          <p:cNvSpPr>
            <a:spLocks noGrp="1"/>
          </p:cNvSpPr>
          <p:nvPr>
            <p:ph type="subTitle" idx="1"/>
          </p:nvPr>
        </p:nvSpPr>
        <p:spPr>
          <a:xfrm>
            <a:off x="6343650" y="4279971"/>
            <a:ext cx="5143500" cy="503167"/>
          </a:xfrm>
        </p:spPr>
        <p:txBody>
          <a:bodyPr>
            <a:noAutofit/>
          </a:bodyPr>
          <a:lstStyle>
            <a:lvl1pPr marL="0" indent="0" algn="l">
              <a:buNone/>
              <a:defRPr sz="1800" b="0" cap="all"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US" noProof="0" dirty="0"/>
          </a:p>
        </p:txBody>
      </p:sp>
      <p:sp>
        <p:nvSpPr>
          <p:cNvPr id="13" name="Picture Placeholder 12">
            <a:extLst>
              <a:ext uri="{FF2B5EF4-FFF2-40B4-BE49-F238E27FC236}">
                <a16:creationId xmlns:a16="http://schemas.microsoft.com/office/drawing/2014/main" id="{BCCC559D-0EC3-432C-B397-6897B366DF36}"/>
              </a:ext>
            </a:extLst>
          </p:cNvPr>
          <p:cNvSpPr>
            <a:spLocks noGrp="1"/>
          </p:cNvSpPr>
          <p:nvPr>
            <p:ph type="pic" sz="quarter" idx="10"/>
          </p:nvPr>
        </p:nvSpPr>
        <p:spPr>
          <a:xfrm>
            <a:off x="710812" y="728545"/>
            <a:ext cx="5305661" cy="5305661"/>
          </a:xfrm>
          <a:prstGeom prst="ellipse">
            <a:avLst/>
          </a:prstGeom>
          <a:solidFill>
            <a:schemeClr val="bg2"/>
          </a:solidFill>
        </p:spPr>
        <p:txBody>
          <a:bodyPr anchor="ctr"/>
          <a:lstStyle>
            <a:lvl1pPr marL="0" indent="0" algn="ctr">
              <a:buNone/>
              <a:defRPr/>
            </a:lvl1pPr>
          </a:lstStyle>
          <a:p>
            <a:r>
              <a:rPr lang="en-US" noProof="0"/>
              <a:t>Click icon to add picture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a:off x="-1728305" y="-2049517"/>
            <a:ext cx="8917229" cy="10769768"/>
            <a:chOff x="11114088" y="2241550"/>
            <a:chExt cx="1905000" cy="2354263"/>
          </a:xfrm>
          <a:solidFill>
            <a:schemeClr val="bg2">
              <a:alpha val="91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pic>
        <p:nvPicPr>
          <p:cNvPr id="9" name="Picture 8">
            <a:extLst>
              <a:ext uri="{FF2B5EF4-FFF2-40B4-BE49-F238E27FC236}">
                <a16:creationId xmlns:a16="http://schemas.microsoft.com/office/drawing/2014/main" id="{4FE28ACC-E44C-4381-B768-0310810E78D2}"/>
              </a:ext>
            </a:extLst>
          </p:cNvPr>
          <p:cNvPicPr>
            <a:picLocks noChangeAspect="1"/>
          </p:cNvPicPr>
          <p:nvPr userDrawn="1"/>
        </p:nvPicPr>
        <p:blipFill>
          <a:blip r:embed="rId2"/>
          <a:srcRect/>
          <a:stretch/>
        </p:blipFill>
        <p:spPr>
          <a:xfrm>
            <a:off x="10807823" y="5895970"/>
            <a:ext cx="673365" cy="673365"/>
          </a:xfrm>
          <a:prstGeom prst="rect">
            <a:avLst/>
          </a:prstGeom>
        </p:spPr>
      </p:pic>
      <p:cxnSp>
        <p:nvCxnSpPr>
          <p:cNvPr id="5" name="Straight Connector 4">
            <a:extLst>
              <a:ext uri="{FF2B5EF4-FFF2-40B4-BE49-F238E27FC236}">
                <a16:creationId xmlns:a16="http://schemas.microsoft.com/office/drawing/2014/main" id="{819AFA09-F4B1-493D-BCAD-FF30C20CD1AA}"/>
              </a:ext>
            </a:extLst>
          </p:cNvPr>
          <p:cNvCxnSpPr/>
          <p:nvPr userDrawn="1"/>
        </p:nvCxnSpPr>
        <p:spPr>
          <a:xfrm>
            <a:off x="6469778" y="4233582"/>
            <a:ext cx="2532336"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8496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DCE74CE-BEFF-42B3-BF3E-C41B1B1F1EE4}"/>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8B0944B4-FE4A-459A-85B1-3476FE6C4C49}"/>
              </a:ext>
            </a:extLst>
          </p:cNvPr>
          <p:cNvPicPr>
            <a:picLocks noChangeAspect="1"/>
          </p:cNvPicPr>
          <p:nvPr userDrawn="1"/>
        </p:nvPicPr>
        <p:blipFill>
          <a:blip r:embed="rId2"/>
          <a:srcRect/>
          <a:stretch/>
        </p:blipFill>
        <p:spPr>
          <a:xfrm>
            <a:off x="801555" y="6261436"/>
            <a:ext cx="414000" cy="414000"/>
          </a:xfrm>
          <a:prstGeom prst="rect">
            <a:avLst/>
          </a:prstGeom>
        </p:spPr>
      </p:pic>
      <p:sp>
        <p:nvSpPr>
          <p:cNvPr id="9" name="Oval 8">
            <a:extLst>
              <a:ext uri="{FF2B5EF4-FFF2-40B4-BE49-F238E27FC236}">
                <a16:creationId xmlns:a16="http://schemas.microsoft.com/office/drawing/2014/main" id="{1B26B4BC-3D52-4C1C-85FB-226F0B5201F1}"/>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Slide Number Placeholder 5">
            <a:extLst>
              <a:ext uri="{FF2B5EF4-FFF2-40B4-BE49-F238E27FC236}">
                <a16:creationId xmlns:a16="http://schemas.microsoft.com/office/drawing/2014/main" id="{CEC6B25A-6AA2-46A7-84BE-5C907CA51B02}"/>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grpSp>
        <p:nvGrpSpPr>
          <p:cNvPr id="11" name="Group 10">
            <a:extLst>
              <a:ext uri="{FF2B5EF4-FFF2-40B4-BE49-F238E27FC236}">
                <a16:creationId xmlns:a16="http://schemas.microsoft.com/office/drawing/2014/main" id="{322A2F12-9117-4B68-80A7-10EC293F01F8}"/>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12" name="Freeform 5">
              <a:extLst>
                <a:ext uri="{FF2B5EF4-FFF2-40B4-BE49-F238E27FC236}">
                  <a16:creationId xmlns:a16="http://schemas.microsoft.com/office/drawing/2014/main" id="{AAF7CCD5-D217-463B-844E-D697B3459C91}"/>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3" name="Freeform 6">
              <a:extLst>
                <a:ext uri="{FF2B5EF4-FFF2-40B4-BE49-F238E27FC236}">
                  <a16:creationId xmlns:a16="http://schemas.microsoft.com/office/drawing/2014/main" id="{470AB33E-36FA-416E-9307-1C85125C0DA4}"/>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4" name="Freeform 7">
              <a:extLst>
                <a:ext uri="{FF2B5EF4-FFF2-40B4-BE49-F238E27FC236}">
                  <a16:creationId xmlns:a16="http://schemas.microsoft.com/office/drawing/2014/main" id="{52518C90-D74B-4D84-AE06-554644DE33DC}"/>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Tree>
    <p:extLst>
      <p:ext uri="{BB962C8B-B14F-4D97-AF65-F5344CB8AC3E}">
        <p14:creationId xmlns:p14="http://schemas.microsoft.com/office/powerpoint/2010/main" val="1879954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eam Slide">
    <p:spTree>
      <p:nvGrpSpPr>
        <p:cNvPr id="1" name=""/>
        <p:cNvGrpSpPr/>
        <p:nvPr/>
      </p:nvGrpSpPr>
      <p:grpSpPr>
        <a:xfrm>
          <a:off x="0" y="0"/>
          <a:ext cx="0" cy="0"/>
          <a:chOff x="0" y="0"/>
          <a:chExt cx="0" cy="0"/>
        </a:xfrm>
      </p:grpSpPr>
      <p:grpSp>
        <p:nvGrpSpPr>
          <p:cNvPr id="35" name="Group 34">
            <a:extLst>
              <a:ext uri="{FF2B5EF4-FFF2-40B4-BE49-F238E27FC236}">
                <a16:creationId xmlns:a16="http://schemas.microsoft.com/office/drawing/2014/main" id="{431CD316-21C7-4FA9-A45A-374D6AE71ED5}"/>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36" name="Freeform 5">
              <a:extLst>
                <a:ext uri="{FF2B5EF4-FFF2-40B4-BE49-F238E27FC236}">
                  <a16:creationId xmlns:a16="http://schemas.microsoft.com/office/drawing/2014/main" id="{E107D9FB-3967-4583-A9DA-6787AF71202C}"/>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37" name="Freeform 6">
              <a:extLst>
                <a:ext uri="{FF2B5EF4-FFF2-40B4-BE49-F238E27FC236}">
                  <a16:creationId xmlns:a16="http://schemas.microsoft.com/office/drawing/2014/main" id="{138D5FEB-37FF-4F26-B625-CE2BE91FF21B}"/>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38" name="Freeform 7">
              <a:extLst>
                <a:ext uri="{FF2B5EF4-FFF2-40B4-BE49-F238E27FC236}">
                  <a16:creationId xmlns:a16="http://schemas.microsoft.com/office/drawing/2014/main" id="{6C2B67E8-673C-422C-B021-296E2E2B952D}"/>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23" name="Oval 22">
            <a:extLst>
              <a:ext uri="{FF2B5EF4-FFF2-40B4-BE49-F238E27FC236}">
                <a16:creationId xmlns:a16="http://schemas.microsoft.com/office/drawing/2014/main" id="{687010E4-ADF2-486D-8DF7-B0FF38C6DADF}"/>
              </a:ext>
            </a:extLst>
          </p:cNvPr>
          <p:cNvSpPr/>
          <p:nvPr userDrawn="1"/>
        </p:nvSpPr>
        <p:spPr>
          <a:xfrm>
            <a:off x="954140" y="1698469"/>
            <a:ext cx="1729332" cy="1729332"/>
          </a:xfrm>
          <a:prstGeom prst="ellipse">
            <a:avLst/>
          </a:prstGeom>
          <a:solidFill>
            <a:schemeClr val="tx1">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4" name="Oval 23">
            <a:extLst>
              <a:ext uri="{FF2B5EF4-FFF2-40B4-BE49-F238E27FC236}">
                <a16:creationId xmlns:a16="http://schemas.microsoft.com/office/drawing/2014/main" id="{9159AA79-2237-4A27-BBC2-D44032158D19}"/>
              </a:ext>
            </a:extLst>
          </p:cNvPr>
          <p:cNvSpPr/>
          <p:nvPr userDrawn="1"/>
        </p:nvSpPr>
        <p:spPr>
          <a:xfrm>
            <a:off x="3807539" y="1698469"/>
            <a:ext cx="1729332" cy="1729332"/>
          </a:xfrm>
          <a:prstGeom prst="ellipse">
            <a:avLst/>
          </a:prstGeom>
          <a:solidFill>
            <a:schemeClr val="tx1">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Oval 24">
            <a:extLst>
              <a:ext uri="{FF2B5EF4-FFF2-40B4-BE49-F238E27FC236}">
                <a16:creationId xmlns:a16="http://schemas.microsoft.com/office/drawing/2014/main" id="{0272B962-9566-42D2-B4C3-E7AA81884A83}"/>
              </a:ext>
            </a:extLst>
          </p:cNvPr>
          <p:cNvSpPr/>
          <p:nvPr userDrawn="1"/>
        </p:nvSpPr>
        <p:spPr>
          <a:xfrm>
            <a:off x="6646275" y="1698469"/>
            <a:ext cx="1729332" cy="1729332"/>
          </a:xfrm>
          <a:prstGeom prst="ellipse">
            <a:avLst/>
          </a:prstGeom>
          <a:solidFill>
            <a:schemeClr val="tx1">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6" name="Oval 25">
            <a:extLst>
              <a:ext uri="{FF2B5EF4-FFF2-40B4-BE49-F238E27FC236}">
                <a16:creationId xmlns:a16="http://schemas.microsoft.com/office/drawing/2014/main" id="{19733285-016C-4C38-816C-83D30C075C70}"/>
              </a:ext>
            </a:extLst>
          </p:cNvPr>
          <p:cNvSpPr/>
          <p:nvPr userDrawn="1"/>
        </p:nvSpPr>
        <p:spPr>
          <a:xfrm>
            <a:off x="9498658" y="1698469"/>
            <a:ext cx="1729332" cy="1729332"/>
          </a:xfrm>
          <a:prstGeom prst="ellipse">
            <a:avLst/>
          </a:prstGeom>
          <a:solidFill>
            <a:schemeClr val="tx1">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EF40DBA4-AB63-4B47-B37F-BCC3D59B5392}"/>
              </a:ext>
            </a:extLst>
          </p:cNvPr>
          <p:cNvSpPr/>
          <p:nvPr userDrawn="1"/>
        </p:nvSpPr>
        <p:spPr>
          <a:xfrm>
            <a:off x="4011967" y="1778212"/>
            <a:ext cx="1320476" cy="362088"/>
          </a:xfrm>
          <a:custGeom>
            <a:avLst/>
            <a:gdLst>
              <a:gd name="connsiteX0" fmla="*/ 660238 w 1320476"/>
              <a:gd name="connsiteY0" fmla="*/ 0 h 362088"/>
              <a:gd name="connsiteX1" fmla="*/ 1312051 w 1320476"/>
              <a:gd name="connsiteY1" fmla="*/ 346566 h 362088"/>
              <a:gd name="connsiteX2" fmla="*/ 1320476 w 1320476"/>
              <a:gd name="connsiteY2" fmla="*/ 362088 h 362088"/>
              <a:gd name="connsiteX3" fmla="*/ 0 w 1320476"/>
              <a:gd name="connsiteY3" fmla="*/ 362088 h 362088"/>
              <a:gd name="connsiteX4" fmla="*/ 8425 w 1320476"/>
              <a:gd name="connsiteY4" fmla="*/ 346566 h 362088"/>
              <a:gd name="connsiteX5" fmla="*/ 660238 w 1320476"/>
              <a:gd name="connsiteY5" fmla="*/ 0 h 362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20476" h="362088">
                <a:moveTo>
                  <a:pt x="660238" y="0"/>
                </a:moveTo>
                <a:cubicBezTo>
                  <a:pt x="931569" y="0"/>
                  <a:pt x="1170791" y="137473"/>
                  <a:pt x="1312051" y="346566"/>
                </a:cubicBezTo>
                <a:lnTo>
                  <a:pt x="1320476" y="362088"/>
                </a:lnTo>
                <a:lnTo>
                  <a:pt x="0" y="362088"/>
                </a:lnTo>
                <a:lnTo>
                  <a:pt x="8425" y="346566"/>
                </a:lnTo>
                <a:cubicBezTo>
                  <a:pt x="149685" y="137473"/>
                  <a:pt x="388907" y="0"/>
                  <a:pt x="660238"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Freeform: Shape 20">
            <a:extLst>
              <a:ext uri="{FF2B5EF4-FFF2-40B4-BE49-F238E27FC236}">
                <a16:creationId xmlns:a16="http://schemas.microsoft.com/office/drawing/2014/main" id="{33EF0AFB-D099-4FF1-8963-7DA87268867F}"/>
              </a:ext>
            </a:extLst>
          </p:cNvPr>
          <p:cNvSpPr/>
          <p:nvPr userDrawn="1"/>
        </p:nvSpPr>
        <p:spPr>
          <a:xfrm>
            <a:off x="6850703" y="1778212"/>
            <a:ext cx="1320476" cy="362088"/>
          </a:xfrm>
          <a:custGeom>
            <a:avLst/>
            <a:gdLst>
              <a:gd name="connsiteX0" fmla="*/ 660238 w 1320476"/>
              <a:gd name="connsiteY0" fmla="*/ 0 h 362088"/>
              <a:gd name="connsiteX1" fmla="*/ 1312051 w 1320476"/>
              <a:gd name="connsiteY1" fmla="*/ 346566 h 362088"/>
              <a:gd name="connsiteX2" fmla="*/ 1320476 w 1320476"/>
              <a:gd name="connsiteY2" fmla="*/ 362088 h 362088"/>
              <a:gd name="connsiteX3" fmla="*/ 0 w 1320476"/>
              <a:gd name="connsiteY3" fmla="*/ 362088 h 362088"/>
              <a:gd name="connsiteX4" fmla="*/ 8425 w 1320476"/>
              <a:gd name="connsiteY4" fmla="*/ 346566 h 362088"/>
              <a:gd name="connsiteX5" fmla="*/ 660238 w 1320476"/>
              <a:gd name="connsiteY5" fmla="*/ 0 h 362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20476" h="362088">
                <a:moveTo>
                  <a:pt x="660238" y="0"/>
                </a:moveTo>
                <a:cubicBezTo>
                  <a:pt x="931569" y="0"/>
                  <a:pt x="1170791" y="137473"/>
                  <a:pt x="1312051" y="346566"/>
                </a:cubicBezTo>
                <a:lnTo>
                  <a:pt x="1320476" y="362088"/>
                </a:lnTo>
                <a:lnTo>
                  <a:pt x="0" y="362088"/>
                </a:lnTo>
                <a:lnTo>
                  <a:pt x="8425" y="346566"/>
                </a:lnTo>
                <a:cubicBezTo>
                  <a:pt x="149685" y="137473"/>
                  <a:pt x="388907" y="0"/>
                  <a:pt x="660238"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Freeform: Shape 21">
            <a:extLst>
              <a:ext uri="{FF2B5EF4-FFF2-40B4-BE49-F238E27FC236}">
                <a16:creationId xmlns:a16="http://schemas.microsoft.com/office/drawing/2014/main" id="{6872C96E-9AF3-4FA0-8180-C213C7F2209E}"/>
              </a:ext>
            </a:extLst>
          </p:cNvPr>
          <p:cNvSpPr/>
          <p:nvPr userDrawn="1"/>
        </p:nvSpPr>
        <p:spPr>
          <a:xfrm>
            <a:off x="9703086" y="1778212"/>
            <a:ext cx="1320476" cy="362088"/>
          </a:xfrm>
          <a:custGeom>
            <a:avLst/>
            <a:gdLst>
              <a:gd name="connsiteX0" fmla="*/ 660238 w 1320476"/>
              <a:gd name="connsiteY0" fmla="*/ 0 h 362088"/>
              <a:gd name="connsiteX1" fmla="*/ 1312051 w 1320476"/>
              <a:gd name="connsiteY1" fmla="*/ 346566 h 362088"/>
              <a:gd name="connsiteX2" fmla="*/ 1320476 w 1320476"/>
              <a:gd name="connsiteY2" fmla="*/ 362088 h 362088"/>
              <a:gd name="connsiteX3" fmla="*/ 0 w 1320476"/>
              <a:gd name="connsiteY3" fmla="*/ 362088 h 362088"/>
              <a:gd name="connsiteX4" fmla="*/ 8425 w 1320476"/>
              <a:gd name="connsiteY4" fmla="*/ 346566 h 362088"/>
              <a:gd name="connsiteX5" fmla="*/ 660238 w 1320476"/>
              <a:gd name="connsiteY5" fmla="*/ 0 h 362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20476" h="362088">
                <a:moveTo>
                  <a:pt x="660238" y="0"/>
                </a:moveTo>
                <a:cubicBezTo>
                  <a:pt x="931569" y="0"/>
                  <a:pt x="1170791" y="137473"/>
                  <a:pt x="1312051" y="346566"/>
                </a:cubicBezTo>
                <a:lnTo>
                  <a:pt x="1320476" y="362088"/>
                </a:lnTo>
                <a:lnTo>
                  <a:pt x="0" y="362088"/>
                </a:lnTo>
                <a:lnTo>
                  <a:pt x="8425" y="346566"/>
                </a:lnTo>
                <a:cubicBezTo>
                  <a:pt x="149685" y="137473"/>
                  <a:pt x="388907" y="0"/>
                  <a:pt x="660238"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3A08BE29-CFA5-4E0D-9DBE-A430AE1B8072}"/>
              </a:ext>
            </a:extLst>
          </p:cNvPr>
          <p:cNvSpPr/>
          <p:nvPr userDrawn="1"/>
        </p:nvSpPr>
        <p:spPr>
          <a:xfrm>
            <a:off x="1158568" y="1778212"/>
            <a:ext cx="1320476" cy="362088"/>
          </a:xfrm>
          <a:custGeom>
            <a:avLst/>
            <a:gdLst>
              <a:gd name="connsiteX0" fmla="*/ 660238 w 1320476"/>
              <a:gd name="connsiteY0" fmla="*/ 0 h 362088"/>
              <a:gd name="connsiteX1" fmla="*/ 1312051 w 1320476"/>
              <a:gd name="connsiteY1" fmla="*/ 346566 h 362088"/>
              <a:gd name="connsiteX2" fmla="*/ 1320476 w 1320476"/>
              <a:gd name="connsiteY2" fmla="*/ 362088 h 362088"/>
              <a:gd name="connsiteX3" fmla="*/ 0 w 1320476"/>
              <a:gd name="connsiteY3" fmla="*/ 362088 h 362088"/>
              <a:gd name="connsiteX4" fmla="*/ 8425 w 1320476"/>
              <a:gd name="connsiteY4" fmla="*/ 346566 h 362088"/>
              <a:gd name="connsiteX5" fmla="*/ 660238 w 1320476"/>
              <a:gd name="connsiteY5" fmla="*/ 0 h 362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20476" h="362088">
                <a:moveTo>
                  <a:pt x="660238" y="0"/>
                </a:moveTo>
                <a:cubicBezTo>
                  <a:pt x="931569" y="0"/>
                  <a:pt x="1170791" y="137473"/>
                  <a:pt x="1312051" y="346566"/>
                </a:cubicBezTo>
                <a:lnTo>
                  <a:pt x="1320476" y="362088"/>
                </a:lnTo>
                <a:lnTo>
                  <a:pt x="0" y="362088"/>
                </a:lnTo>
                <a:lnTo>
                  <a:pt x="8425" y="346566"/>
                </a:lnTo>
                <a:cubicBezTo>
                  <a:pt x="149685" y="137473"/>
                  <a:pt x="388907" y="0"/>
                  <a:pt x="660238"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6" name="Title 1">
            <a:extLst>
              <a:ext uri="{FF2B5EF4-FFF2-40B4-BE49-F238E27FC236}">
                <a16:creationId xmlns:a16="http://schemas.microsoft.com/office/drawing/2014/main" id="{B70E2287-0F7B-4DD3-A805-DB19BBF3C716}"/>
              </a:ext>
            </a:extLst>
          </p:cNvPr>
          <p:cNvSpPr>
            <a:spLocks noGrp="1"/>
          </p:cNvSpPr>
          <p:nvPr>
            <p:ph type="title"/>
          </p:nvPr>
        </p:nvSpPr>
        <p:spPr>
          <a:xfrm>
            <a:off x="515938" y="246621"/>
            <a:ext cx="11150600" cy="920336"/>
          </a:xfrm>
        </p:spPr>
        <p:txBody>
          <a:bodyPr lIns="0" tIns="0" rIns="0" bIns="0" anchor="b">
            <a:noAutofit/>
          </a:bodyPr>
          <a:lstStyle>
            <a:lvl1pPr>
              <a:defRPr sz="3200" b="1" cap="all" baseline="0"/>
            </a:lvl1pPr>
          </a:lstStyle>
          <a:p>
            <a:r>
              <a:rPr lang="en-US" noProof="0"/>
              <a:t>Click to edit Master title style</a:t>
            </a:r>
            <a:endParaRPr lang="en-US" noProof="0" dirty="0"/>
          </a:p>
        </p:txBody>
      </p:sp>
      <p:sp>
        <p:nvSpPr>
          <p:cNvPr id="7" name="Rectangle 6">
            <a:extLst>
              <a:ext uri="{FF2B5EF4-FFF2-40B4-BE49-F238E27FC236}">
                <a16:creationId xmlns:a16="http://schemas.microsoft.com/office/drawing/2014/main" id="{8DCE74CE-BEFF-42B3-BF3E-C41B1B1F1EE4}"/>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8B0944B4-FE4A-459A-85B1-3476FE6C4C49}"/>
              </a:ext>
            </a:extLst>
          </p:cNvPr>
          <p:cNvPicPr>
            <a:picLocks noChangeAspect="1"/>
          </p:cNvPicPr>
          <p:nvPr userDrawn="1"/>
        </p:nvPicPr>
        <p:blipFill>
          <a:blip r:embed="rId2"/>
          <a:srcRect/>
          <a:stretch/>
        </p:blipFill>
        <p:spPr>
          <a:xfrm>
            <a:off x="801555" y="6261436"/>
            <a:ext cx="414000" cy="414000"/>
          </a:xfrm>
          <a:prstGeom prst="rect">
            <a:avLst/>
          </a:prstGeom>
        </p:spPr>
      </p:pic>
      <p:sp>
        <p:nvSpPr>
          <p:cNvPr id="9" name="Oval 8">
            <a:extLst>
              <a:ext uri="{FF2B5EF4-FFF2-40B4-BE49-F238E27FC236}">
                <a16:creationId xmlns:a16="http://schemas.microsoft.com/office/drawing/2014/main" id="{1B26B4BC-3D52-4C1C-85FB-226F0B5201F1}"/>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Slide Number Placeholder 5">
            <a:extLst>
              <a:ext uri="{FF2B5EF4-FFF2-40B4-BE49-F238E27FC236}">
                <a16:creationId xmlns:a16="http://schemas.microsoft.com/office/drawing/2014/main" id="{CEC6B25A-6AA2-46A7-84BE-5C907CA51B02}"/>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3" name="Picture Placeholder 2">
            <a:extLst>
              <a:ext uri="{FF2B5EF4-FFF2-40B4-BE49-F238E27FC236}">
                <a16:creationId xmlns:a16="http://schemas.microsoft.com/office/drawing/2014/main" id="{B1B995BE-66C2-4379-885F-4BE069DA39E4}"/>
              </a:ext>
            </a:extLst>
          </p:cNvPr>
          <p:cNvSpPr>
            <a:spLocks noGrp="1"/>
          </p:cNvSpPr>
          <p:nvPr>
            <p:ph type="pic" sz="quarter" idx="13"/>
          </p:nvPr>
        </p:nvSpPr>
        <p:spPr>
          <a:xfrm>
            <a:off x="1103638" y="1848535"/>
            <a:ext cx="1430337" cy="1430337"/>
          </a:xfrm>
          <a:prstGeom prst="ellipse">
            <a:avLst/>
          </a:prstGeom>
          <a:solidFill>
            <a:schemeClr val="bg2"/>
          </a:solidFill>
        </p:spPr>
        <p:txBody>
          <a:bodyPr anchor="ctr">
            <a:normAutofit/>
          </a:bodyPr>
          <a:lstStyle>
            <a:lvl1pPr marL="0" indent="0" algn="ctr">
              <a:buNone/>
              <a:defRPr sz="2000"/>
            </a:lvl1pPr>
          </a:lstStyle>
          <a:p>
            <a:r>
              <a:rPr lang="en-US" noProof="0"/>
              <a:t>Click icon to add picture</a:t>
            </a:r>
            <a:endParaRPr lang="en-US" noProof="0" dirty="0"/>
          </a:p>
        </p:txBody>
      </p:sp>
      <p:sp>
        <p:nvSpPr>
          <p:cNvPr id="11" name="Picture Placeholder 2">
            <a:extLst>
              <a:ext uri="{FF2B5EF4-FFF2-40B4-BE49-F238E27FC236}">
                <a16:creationId xmlns:a16="http://schemas.microsoft.com/office/drawing/2014/main" id="{9B56B6C6-9F3C-4E80-BBAD-280E697B895C}"/>
              </a:ext>
            </a:extLst>
          </p:cNvPr>
          <p:cNvSpPr>
            <a:spLocks noGrp="1"/>
          </p:cNvSpPr>
          <p:nvPr>
            <p:ph type="pic" sz="quarter" idx="14"/>
          </p:nvPr>
        </p:nvSpPr>
        <p:spPr>
          <a:xfrm>
            <a:off x="3957037" y="1848535"/>
            <a:ext cx="1430337" cy="1430337"/>
          </a:xfrm>
          <a:prstGeom prst="ellipse">
            <a:avLst/>
          </a:prstGeom>
          <a:solidFill>
            <a:schemeClr val="bg2"/>
          </a:solidFill>
        </p:spPr>
        <p:txBody>
          <a:bodyPr anchor="ctr">
            <a:normAutofit/>
          </a:bodyPr>
          <a:lstStyle>
            <a:lvl1pPr marL="0" indent="0" algn="ctr">
              <a:buNone/>
              <a:defRPr sz="2000"/>
            </a:lvl1pPr>
          </a:lstStyle>
          <a:p>
            <a:r>
              <a:rPr lang="en-US" noProof="0"/>
              <a:t>Click icon to add picture</a:t>
            </a:r>
            <a:endParaRPr lang="en-US" noProof="0" dirty="0"/>
          </a:p>
        </p:txBody>
      </p:sp>
      <p:sp>
        <p:nvSpPr>
          <p:cNvPr id="12" name="Picture Placeholder 2">
            <a:extLst>
              <a:ext uri="{FF2B5EF4-FFF2-40B4-BE49-F238E27FC236}">
                <a16:creationId xmlns:a16="http://schemas.microsoft.com/office/drawing/2014/main" id="{54704160-1ED7-4B90-8963-0F887C73E94D}"/>
              </a:ext>
            </a:extLst>
          </p:cNvPr>
          <p:cNvSpPr>
            <a:spLocks noGrp="1"/>
          </p:cNvSpPr>
          <p:nvPr>
            <p:ph type="pic" sz="quarter" idx="15"/>
          </p:nvPr>
        </p:nvSpPr>
        <p:spPr>
          <a:xfrm>
            <a:off x="6795773" y="1848535"/>
            <a:ext cx="1430337" cy="1430337"/>
          </a:xfrm>
          <a:prstGeom prst="ellipse">
            <a:avLst/>
          </a:prstGeom>
          <a:solidFill>
            <a:schemeClr val="bg2"/>
          </a:solidFill>
        </p:spPr>
        <p:txBody>
          <a:bodyPr anchor="ctr">
            <a:normAutofit/>
          </a:bodyPr>
          <a:lstStyle>
            <a:lvl1pPr marL="0" indent="0" algn="ctr">
              <a:buNone/>
              <a:defRPr sz="2000"/>
            </a:lvl1pPr>
          </a:lstStyle>
          <a:p>
            <a:r>
              <a:rPr lang="en-US" noProof="0"/>
              <a:t>Click icon to add picture</a:t>
            </a:r>
            <a:endParaRPr lang="en-US" noProof="0" dirty="0"/>
          </a:p>
        </p:txBody>
      </p:sp>
      <p:sp>
        <p:nvSpPr>
          <p:cNvPr id="13" name="Picture Placeholder 2">
            <a:extLst>
              <a:ext uri="{FF2B5EF4-FFF2-40B4-BE49-F238E27FC236}">
                <a16:creationId xmlns:a16="http://schemas.microsoft.com/office/drawing/2014/main" id="{36610597-6A76-4A06-82A5-A8FFC5BAEA0F}"/>
              </a:ext>
            </a:extLst>
          </p:cNvPr>
          <p:cNvSpPr>
            <a:spLocks noGrp="1"/>
          </p:cNvSpPr>
          <p:nvPr>
            <p:ph type="pic" sz="quarter" idx="16"/>
          </p:nvPr>
        </p:nvSpPr>
        <p:spPr>
          <a:xfrm>
            <a:off x="9648156" y="1848535"/>
            <a:ext cx="1430337" cy="1430337"/>
          </a:xfrm>
          <a:prstGeom prst="ellipse">
            <a:avLst/>
          </a:prstGeom>
          <a:solidFill>
            <a:schemeClr val="bg2"/>
          </a:solidFill>
        </p:spPr>
        <p:txBody>
          <a:bodyPr anchor="ctr">
            <a:normAutofit/>
          </a:bodyPr>
          <a:lstStyle>
            <a:lvl1pPr marL="0" indent="0" algn="ctr">
              <a:buNone/>
              <a:defRPr sz="2000"/>
            </a:lvl1pPr>
          </a:lstStyle>
          <a:p>
            <a:r>
              <a:rPr lang="en-US" noProof="0"/>
              <a:t>Click icon to add picture</a:t>
            </a:r>
            <a:endParaRPr lang="en-US" noProof="0" dirty="0"/>
          </a:p>
        </p:txBody>
      </p:sp>
      <p:sp>
        <p:nvSpPr>
          <p:cNvPr id="27" name="Content Placeholder 2">
            <a:extLst>
              <a:ext uri="{FF2B5EF4-FFF2-40B4-BE49-F238E27FC236}">
                <a16:creationId xmlns:a16="http://schemas.microsoft.com/office/drawing/2014/main" id="{FF56D2E5-86E4-473A-A62F-B7029E5B2558}"/>
              </a:ext>
            </a:extLst>
          </p:cNvPr>
          <p:cNvSpPr>
            <a:spLocks noGrp="1"/>
          </p:cNvSpPr>
          <p:nvPr>
            <p:ph idx="1"/>
          </p:nvPr>
        </p:nvSpPr>
        <p:spPr>
          <a:xfrm>
            <a:off x="524454" y="4052306"/>
            <a:ext cx="2588705" cy="1749005"/>
          </a:xfrm>
        </p:spPr>
        <p:txBody>
          <a:bodyPr lIns="0" tIns="0" rIns="0" bIns="0">
            <a:no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28" name="Content Placeholder 2">
            <a:extLst>
              <a:ext uri="{FF2B5EF4-FFF2-40B4-BE49-F238E27FC236}">
                <a16:creationId xmlns:a16="http://schemas.microsoft.com/office/drawing/2014/main" id="{93934E34-6CC7-492D-9515-EBEC72EFF4CB}"/>
              </a:ext>
            </a:extLst>
          </p:cNvPr>
          <p:cNvSpPr>
            <a:spLocks noGrp="1"/>
          </p:cNvSpPr>
          <p:nvPr>
            <p:ph idx="17" hasCustomPrompt="1"/>
          </p:nvPr>
        </p:nvSpPr>
        <p:spPr>
          <a:xfrm>
            <a:off x="524454" y="3539268"/>
            <a:ext cx="2588705" cy="495389"/>
          </a:xfrm>
        </p:spPr>
        <p:txBody>
          <a:bodyPr lIns="0" tIns="0" rIns="0" bIns="0" anchor="ctr">
            <a:noAutofit/>
          </a:bodyPr>
          <a:lstStyle>
            <a:lvl1pPr marL="0" indent="0" algn="ctr">
              <a:buNone/>
              <a:defRPr sz="1600" b="1" cap="all" baseline="0">
                <a:solidFill>
                  <a:srgbClr val="0D1D5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dirty="0"/>
              <a:t>Executive 01</a:t>
            </a:r>
          </a:p>
        </p:txBody>
      </p:sp>
      <p:sp>
        <p:nvSpPr>
          <p:cNvPr id="29" name="Content Placeholder 2">
            <a:extLst>
              <a:ext uri="{FF2B5EF4-FFF2-40B4-BE49-F238E27FC236}">
                <a16:creationId xmlns:a16="http://schemas.microsoft.com/office/drawing/2014/main" id="{E4E27467-A1AA-4773-AAB5-A96267FBD712}"/>
              </a:ext>
            </a:extLst>
          </p:cNvPr>
          <p:cNvSpPr>
            <a:spLocks noGrp="1"/>
          </p:cNvSpPr>
          <p:nvPr>
            <p:ph idx="18"/>
          </p:nvPr>
        </p:nvSpPr>
        <p:spPr>
          <a:xfrm>
            <a:off x="3377853" y="4052306"/>
            <a:ext cx="2588705" cy="1749005"/>
          </a:xfrm>
        </p:spPr>
        <p:txBody>
          <a:bodyPr lIns="0" tIns="0" rIns="0" bIns="0">
            <a:no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30" name="Content Placeholder 2">
            <a:extLst>
              <a:ext uri="{FF2B5EF4-FFF2-40B4-BE49-F238E27FC236}">
                <a16:creationId xmlns:a16="http://schemas.microsoft.com/office/drawing/2014/main" id="{6CABD5EB-4A8B-448B-8ED1-B8B420815B2D}"/>
              </a:ext>
            </a:extLst>
          </p:cNvPr>
          <p:cNvSpPr>
            <a:spLocks noGrp="1"/>
          </p:cNvSpPr>
          <p:nvPr>
            <p:ph idx="19" hasCustomPrompt="1"/>
          </p:nvPr>
        </p:nvSpPr>
        <p:spPr>
          <a:xfrm>
            <a:off x="3377853" y="3539268"/>
            <a:ext cx="2588705" cy="495389"/>
          </a:xfrm>
        </p:spPr>
        <p:txBody>
          <a:bodyPr lIns="0" tIns="0" rIns="0" bIns="0" anchor="ctr">
            <a:noAutofit/>
          </a:bodyPr>
          <a:lstStyle>
            <a:lvl1pPr marL="0" indent="0" algn="ctr">
              <a:buNone/>
              <a:defRPr sz="1600" b="1" cap="all" baseline="0">
                <a:solidFill>
                  <a:srgbClr val="0D1D5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dirty="0"/>
              <a:t>Executive 01</a:t>
            </a:r>
          </a:p>
        </p:txBody>
      </p:sp>
      <p:sp>
        <p:nvSpPr>
          <p:cNvPr id="31" name="Content Placeholder 2">
            <a:extLst>
              <a:ext uri="{FF2B5EF4-FFF2-40B4-BE49-F238E27FC236}">
                <a16:creationId xmlns:a16="http://schemas.microsoft.com/office/drawing/2014/main" id="{0D86883C-E501-47FF-AE1A-E9CE8B71B421}"/>
              </a:ext>
            </a:extLst>
          </p:cNvPr>
          <p:cNvSpPr>
            <a:spLocks noGrp="1"/>
          </p:cNvSpPr>
          <p:nvPr>
            <p:ph idx="20"/>
          </p:nvPr>
        </p:nvSpPr>
        <p:spPr>
          <a:xfrm>
            <a:off x="6216589" y="4052306"/>
            <a:ext cx="2588705" cy="1749005"/>
          </a:xfrm>
        </p:spPr>
        <p:txBody>
          <a:bodyPr lIns="0" tIns="0" rIns="0" bIns="0">
            <a:no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32" name="Content Placeholder 2">
            <a:extLst>
              <a:ext uri="{FF2B5EF4-FFF2-40B4-BE49-F238E27FC236}">
                <a16:creationId xmlns:a16="http://schemas.microsoft.com/office/drawing/2014/main" id="{3683A037-F698-4CC9-904D-F377D71F690F}"/>
              </a:ext>
            </a:extLst>
          </p:cNvPr>
          <p:cNvSpPr>
            <a:spLocks noGrp="1"/>
          </p:cNvSpPr>
          <p:nvPr>
            <p:ph idx="21" hasCustomPrompt="1"/>
          </p:nvPr>
        </p:nvSpPr>
        <p:spPr>
          <a:xfrm>
            <a:off x="6216589" y="3539268"/>
            <a:ext cx="2588705" cy="495389"/>
          </a:xfrm>
        </p:spPr>
        <p:txBody>
          <a:bodyPr lIns="0" tIns="0" rIns="0" bIns="0" anchor="ctr">
            <a:noAutofit/>
          </a:bodyPr>
          <a:lstStyle>
            <a:lvl1pPr marL="0" indent="0" algn="ctr">
              <a:buNone/>
              <a:defRPr sz="1600" b="1" cap="all" baseline="0">
                <a:solidFill>
                  <a:srgbClr val="0D1D5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dirty="0"/>
              <a:t>Executive 01</a:t>
            </a:r>
          </a:p>
        </p:txBody>
      </p:sp>
      <p:sp>
        <p:nvSpPr>
          <p:cNvPr id="33" name="Content Placeholder 2">
            <a:extLst>
              <a:ext uri="{FF2B5EF4-FFF2-40B4-BE49-F238E27FC236}">
                <a16:creationId xmlns:a16="http://schemas.microsoft.com/office/drawing/2014/main" id="{0A095594-2B82-44ED-8C9B-DA7C4D3D2872}"/>
              </a:ext>
            </a:extLst>
          </p:cNvPr>
          <p:cNvSpPr>
            <a:spLocks noGrp="1"/>
          </p:cNvSpPr>
          <p:nvPr>
            <p:ph idx="22"/>
          </p:nvPr>
        </p:nvSpPr>
        <p:spPr>
          <a:xfrm>
            <a:off x="9068972" y="4052306"/>
            <a:ext cx="2588705" cy="1749005"/>
          </a:xfrm>
        </p:spPr>
        <p:txBody>
          <a:bodyPr lIns="0" tIns="0" rIns="0" bIns="0">
            <a:no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34" name="Content Placeholder 2">
            <a:extLst>
              <a:ext uri="{FF2B5EF4-FFF2-40B4-BE49-F238E27FC236}">
                <a16:creationId xmlns:a16="http://schemas.microsoft.com/office/drawing/2014/main" id="{54CDD46A-22ED-48F5-9B5F-13B1B5C4B320}"/>
              </a:ext>
            </a:extLst>
          </p:cNvPr>
          <p:cNvSpPr>
            <a:spLocks noGrp="1"/>
          </p:cNvSpPr>
          <p:nvPr>
            <p:ph idx="23" hasCustomPrompt="1"/>
          </p:nvPr>
        </p:nvSpPr>
        <p:spPr>
          <a:xfrm>
            <a:off x="9068972" y="3539268"/>
            <a:ext cx="2588705" cy="495389"/>
          </a:xfrm>
        </p:spPr>
        <p:txBody>
          <a:bodyPr lIns="0" tIns="0" rIns="0" bIns="0" anchor="ctr">
            <a:noAutofit/>
          </a:bodyPr>
          <a:lstStyle>
            <a:lvl1pPr marL="0" indent="0" algn="ctr">
              <a:buNone/>
              <a:defRPr sz="1600" b="1" cap="all" baseline="0">
                <a:solidFill>
                  <a:srgbClr val="0D1D5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dirty="0"/>
              <a:t>Executive 01</a:t>
            </a:r>
          </a:p>
        </p:txBody>
      </p:sp>
    </p:spTree>
    <p:extLst>
      <p:ext uri="{BB962C8B-B14F-4D97-AF65-F5344CB8AC3E}">
        <p14:creationId xmlns:p14="http://schemas.microsoft.com/office/powerpoint/2010/main" val="38765038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hank You 01">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9758E15-A93D-4FB9-843D-1490E27A151B}"/>
              </a:ext>
            </a:extLst>
          </p:cNvPr>
          <p:cNvSpPr>
            <a:spLocks noGrp="1"/>
          </p:cNvSpPr>
          <p:nvPr>
            <p:ph type="subTitle" idx="1" hasCustomPrompt="1"/>
          </p:nvPr>
        </p:nvSpPr>
        <p:spPr>
          <a:xfrm>
            <a:off x="7002130" y="4484691"/>
            <a:ext cx="4540440" cy="503167"/>
          </a:xfrm>
        </p:spPr>
        <p:txBody>
          <a:bodyPr>
            <a:noAutofit/>
          </a:bodyPr>
          <a:lstStyle>
            <a:lvl1pPr marL="0" indent="0" algn="l">
              <a:buNone/>
              <a:defRPr sz="1600" b="0" cap="all"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dirty="0"/>
              <a:t>email</a:t>
            </a:r>
          </a:p>
        </p:txBody>
      </p:sp>
      <p:sp>
        <p:nvSpPr>
          <p:cNvPr id="13" name="Picture Placeholder 12">
            <a:extLst>
              <a:ext uri="{FF2B5EF4-FFF2-40B4-BE49-F238E27FC236}">
                <a16:creationId xmlns:a16="http://schemas.microsoft.com/office/drawing/2014/main" id="{BCCC559D-0EC3-432C-B397-6897B366DF36}"/>
              </a:ext>
            </a:extLst>
          </p:cNvPr>
          <p:cNvSpPr>
            <a:spLocks noGrp="1"/>
          </p:cNvSpPr>
          <p:nvPr>
            <p:ph type="pic" sz="quarter" idx="10"/>
          </p:nvPr>
        </p:nvSpPr>
        <p:spPr>
          <a:xfrm>
            <a:off x="710812" y="728545"/>
            <a:ext cx="5305661" cy="5305661"/>
          </a:xfrm>
          <a:prstGeom prst="ellipse">
            <a:avLst/>
          </a:prstGeom>
          <a:solidFill>
            <a:schemeClr val="bg2"/>
          </a:solidFill>
        </p:spPr>
        <p:txBody>
          <a:bodyPr anchor="ctr"/>
          <a:lstStyle>
            <a:lvl1pPr marL="0" indent="0" algn="ctr">
              <a:buNone/>
              <a:defRPr/>
            </a:lvl1pPr>
          </a:lstStyle>
          <a:p>
            <a:r>
              <a:rPr lang="en-US" noProof="0"/>
              <a:t>Click icon to add picture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a:off x="-1728305" y="-2049517"/>
            <a:ext cx="8917229" cy="10769768"/>
            <a:chOff x="11114088" y="2241550"/>
            <a:chExt cx="1905000" cy="2354263"/>
          </a:xfrm>
          <a:solidFill>
            <a:schemeClr val="bg2">
              <a:alpha val="91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pic>
        <p:nvPicPr>
          <p:cNvPr id="9" name="Picture 8">
            <a:extLst>
              <a:ext uri="{FF2B5EF4-FFF2-40B4-BE49-F238E27FC236}">
                <a16:creationId xmlns:a16="http://schemas.microsoft.com/office/drawing/2014/main" id="{4FE28ACC-E44C-4381-B768-0310810E78D2}"/>
              </a:ext>
            </a:extLst>
          </p:cNvPr>
          <p:cNvPicPr>
            <a:picLocks noChangeAspect="1"/>
          </p:cNvPicPr>
          <p:nvPr userDrawn="1"/>
        </p:nvPicPr>
        <p:blipFill>
          <a:blip r:embed="rId2"/>
          <a:srcRect/>
          <a:stretch/>
        </p:blipFill>
        <p:spPr>
          <a:xfrm>
            <a:off x="10874361" y="5916681"/>
            <a:ext cx="673365" cy="673365"/>
          </a:xfrm>
          <a:prstGeom prst="rect">
            <a:avLst/>
          </a:prstGeom>
        </p:spPr>
      </p:pic>
      <p:cxnSp>
        <p:nvCxnSpPr>
          <p:cNvPr id="5" name="Straight Connector 4">
            <a:extLst>
              <a:ext uri="{FF2B5EF4-FFF2-40B4-BE49-F238E27FC236}">
                <a16:creationId xmlns:a16="http://schemas.microsoft.com/office/drawing/2014/main" id="{819AFA09-F4B1-493D-BCAD-FF30C20CD1AA}"/>
              </a:ext>
            </a:extLst>
          </p:cNvPr>
          <p:cNvCxnSpPr/>
          <p:nvPr userDrawn="1"/>
        </p:nvCxnSpPr>
        <p:spPr>
          <a:xfrm>
            <a:off x="6469778" y="4233582"/>
            <a:ext cx="2532336"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7" name="Text Placeholder 6">
            <a:extLst>
              <a:ext uri="{FF2B5EF4-FFF2-40B4-BE49-F238E27FC236}">
                <a16:creationId xmlns:a16="http://schemas.microsoft.com/office/drawing/2014/main" id="{4E0FBE0E-A6B0-483E-93DD-5C20DA069DBC}"/>
              </a:ext>
            </a:extLst>
          </p:cNvPr>
          <p:cNvSpPr>
            <a:spLocks noGrp="1"/>
          </p:cNvSpPr>
          <p:nvPr>
            <p:ph type="body" sz="quarter" idx="11" hasCustomPrompt="1"/>
          </p:nvPr>
        </p:nvSpPr>
        <p:spPr>
          <a:xfrm>
            <a:off x="7002320" y="5012635"/>
            <a:ext cx="4533900" cy="503238"/>
          </a:xfrm>
        </p:spPr>
        <p:txBody>
          <a:bodyPr vert="horz" lIns="91440" tIns="45720" rIns="91440" bIns="45720" rtlCol="0">
            <a:noAutofit/>
          </a:bodyPr>
          <a:lstStyle>
            <a:lvl1pPr marL="0" indent="0">
              <a:buNone/>
              <a:defRPr lang="en-US" sz="1600" b="0" cap="all" baseline="0" dirty="0" smtClean="0"/>
            </a:lvl1pPr>
          </a:lstStyle>
          <a:p>
            <a:pPr marL="228600" lvl="0" indent="-228600"/>
            <a:r>
              <a:rPr lang="en-US" noProof="0" dirty="0"/>
              <a:t>Website </a:t>
            </a:r>
            <a:r>
              <a:rPr lang="en-US" noProof="0" dirty="0" err="1"/>
              <a:t>url</a:t>
            </a:r>
            <a:r>
              <a:rPr lang="en-US" noProof="0" dirty="0"/>
              <a:t> here</a:t>
            </a:r>
          </a:p>
        </p:txBody>
      </p:sp>
      <p:pic>
        <p:nvPicPr>
          <p:cNvPr id="17" name="Graphic 16" descr="Envelope">
            <a:extLst>
              <a:ext uri="{FF2B5EF4-FFF2-40B4-BE49-F238E27FC236}">
                <a16:creationId xmlns:a16="http://schemas.microsoft.com/office/drawing/2014/main" id="{E5B30B87-6C2E-48F1-9026-E4F6BEA1CFE7}"/>
              </a:ext>
            </a:extLst>
          </p:cNvPr>
          <p:cNvPicPr>
            <a:picLocks noChangeAspect="1"/>
          </p:cNvPicPr>
          <p:nvPr userDrawn="1"/>
        </p:nvPicPr>
        <p:blipFill>
          <a:blip r:embed="rId3" cstate="print">
            <a:extLst>
              <a:ext uri="{28A0092B-C50C-407E-A947-70E740481C1C}">
                <a14:useLocalDpi xmlns:a14="http://schemas.microsoft.com/office/drawing/2010/main"/>
              </a:ext>
              <a:ext uri="{96DAC541-7B7A-43D3-8B79-37D633B846F1}">
                <asvg:svgBlip xmlns:asvg="http://schemas.microsoft.com/office/drawing/2016/SVG/main" xmlns="" r:embed="rId4"/>
              </a:ext>
            </a:extLst>
          </a:blip>
          <a:stretch>
            <a:fillRect/>
          </a:stretch>
        </p:blipFill>
        <p:spPr>
          <a:xfrm>
            <a:off x="6541475" y="4452337"/>
            <a:ext cx="387795" cy="387795"/>
          </a:xfrm>
          <a:prstGeom prst="rect">
            <a:avLst/>
          </a:prstGeom>
        </p:spPr>
      </p:pic>
      <p:pic>
        <p:nvPicPr>
          <p:cNvPr id="18" name="Graphic 17" descr="Network">
            <a:extLst>
              <a:ext uri="{FF2B5EF4-FFF2-40B4-BE49-F238E27FC236}">
                <a16:creationId xmlns:a16="http://schemas.microsoft.com/office/drawing/2014/main" id="{2DA3CFE0-4ED8-4345-A158-94E70F463E99}"/>
              </a:ext>
            </a:extLst>
          </p:cNvPr>
          <p:cNvPicPr>
            <a:picLocks noChangeAspect="1"/>
          </p:cNvPicPr>
          <p:nvPr userDrawn="1"/>
        </p:nvPicPr>
        <p:blipFill>
          <a:blip r:embed="rId5">
            <a:extLst>
              <a:ext uri="{28A0092B-C50C-407E-A947-70E740481C1C}">
                <a14:useLocalDpi xmlns:a14="http://schemas.microsoft.com/office/drawing/2010/main"/>
              </a:ext>
              <a:ext uri="{96DAC541-7B7A-43D3-8B79-37D633B846F1}">
                <asvg:svgBlip xmlns:asvg="http://schemas.microsoft.com/office/drawing/2016/SVG/main" xmlns="" r:embed="rId6"/>
              </a:ext>
            </a:extLst>
          </a:blip>
          <a:stretch>
            <a:fillRect/>
          </a:stretch>
        </p:blipFill>
        <p:spPr>
          <a:xfrm>
            <a:off x="6522084" y="4925640"/>
            <a:ext cx="426575" cy="426575"/>
          </a:xfrm>
          <a:prstGeom prst="rect">
            <a:avLst/>
          </a:prstGeom>
        </p:spPr>
      </p:pic>
      <p:sp>
        <p:nvSpPr>
          <p:cNvPr id="2" name="Title 1">
            <a:extLst>
              <a:ext uri="{FF2B5EF4-FFF2-40B4-BE49-F238E27FC236}">
                <a16:creationId xmlns:a16="http://schemas.microsoft.com/office/drawing/2014/main" id="{EC519AB8-2D8F-4EE5-B4E4-7A48430A4C96}"/>
              </a:ext>
            </a:extLst>
          </p:cNvPr>
          <p:cNvSpPr>
            <a:spLocks noGrp="1"/>
          </p:cNvSpPr>
          <p:nvPr>
            <p:ph type="title"/>
          </p:nvPr>
        </p:nvSpPr>
        <p:spPr>
          <a:xfrm>
            <a:off x="6372998" y="3309109"/>
            <a:ext cx="5163222" cy="673365"/>
          </a:xfrm>
          <a:noFill/>
        </p:spPr>
        <p:txBody>
          <a:bodyPr wrap="square" rtlCol="0">
            <a:noAutofit/>
          </a:bodyPr>
          <a:lstStyle>
            <a:lvl1pPr>
              <a:defRPr lang="en-US" sz="6000" b="1" cap="all" baseline="0">
                <a:solidFill>
                  <a:schemeClr val="accent4"/>
                </a:solidFill>
                <a:ea typeface="+mn-ea"/>
                <a:cs typeface="+mn-cs"/>
              </a:defRPr>
            </a:lvl1pPr>
          </a:lstStyle>
          <a:p>
            <a:pPr marL="0" lvl="0"/>
            <a:r>
              <a:rPr lang="en-US" noProof="0"/>
              <a:t>Click to edit Master title style</a:t>
            </a:r>
            <a:endParaRPr lang="en-US" noProof="0" dirty="0"/>
          </a:p>
        </p:txBody>
      </p:sp>
    </p:spTree>
    <p:extLst>
      <p:ext uri="{BB962C8B-B14F-4D97-AF65-F5344CB8AC3E}">
        <p14:creationId xmlns:p14="http://schemas.microsoft.com/office/powerpoint/2010/main" val="6371368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Title Slide_0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299464-ED20-4919-8B3A-2CFAE8DA2347}"/>
              </a:ext>
            </a:extLst>
          </p:cNvPr>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3" name="Picture Placeholder 12">
            <a:extLst>
              <a:ext uri="{FF2B5EF4-FFF2-40B4-BE49-F238E27FC236}">
                <a16:creationId xmlns:a16="http://schemas.microsoft.com/office/drawing/2014/main" id="{BCCC559D-0EC3-432C-B397-6897B366DF36}"/>
              </a:ext>
            </a:extLst>
          </p:cNvPr>
          <p:cNvSpPr>
            <a:spLocks noGrp="1"/>
          </p:cNvSpPr>
          <p:nvPr>
            <p:ph type="pic" sz="quarter" idx="10"/>
          </p:nvPr>
        </p:nvSpPr>
        <p:spPr>
          <a:xfrm>
            <a:off x="710812" y="728545"/>
            <a:ext cx="5305661" cy="5305661"/>
          </a:xfrm>
          <a:prstGeom prst="ellipse">
            <a:avLst/>
          </a:prstGeom>
          <a:solidFill>
            <a:schemeClr val="bg2"/>
          </a:solidFill>
        </p:spPr>
        <p:txBody>
          <a:bodyPr anchor="ctr"/>
          <a:lstStyle>
            <a:lvl1pPr marL="0" indent="0" algn="ctr">
              <a:buNone/>
              <a:defRPr/>
            </a:lvl1pPr>
          </a:lstStyle>
          <a:p>
            <a:r>
              <a:rPr lang="en-US" noProof="0"/>
              <a:t>Click icon to add picture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a:off x="-1728305" y="-2049517"/>
            <a:ext cx="8917229" cy="10769768"/>
            <a:chOff x="11114088" y="2241550"/>
            <a:chExt cx="1905000" cy="2354263"/>
          </a:xfrm>
          <a:solidFill>
            <a:schemeClr val="bg1">
              <a:alpha val="16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pic>
        <p:nvPicPr>
          <p:cNvPr id="9" name="Picture 8">
            <a:extLst>
              <a:ext uri="{FF2B5EF4-FFF2-40B4-BE49-F238E27FC236}">
                <a16:creationId xmlns:a16="http://schemas.microsoft.com/office/drawing/2014/main" id="{4FE28ACC-E44C-4381-B768-0310810E78D2}"/>
              </a:ext>
            </a:extLst>
          </p:cNvPr>
          <p:cNvPicPr>
            <a:picLocks noChangeAspect="1"/>
          </p:cNvPicPr>
          <p:nvPr userDrawn="1"/>
        </p:nvPicPr>
        <p:blipFill>
          <a:blip r:embed="rId2"/>
          <a:srcRect/>
          <a:stretch/>
        </p:blipFill>
        <p:spPr>
          <a:xfrm>
            <a:off x="10869205" y="5977088"/>
            <a:ext cx="673365" cy="673365"/>
          </a:xfrm>
          <a:prstGeom prst="rect">
            <a:avLst/>
          </a:prstGeom>
        </p:spPr>
      </p:pic>
      <p:cxnSp>
        <p:nvCxnSpPr>
          <p:cNvPr id="12" name="Straight Connector 11">
            <a:extLst>
              <a:ext uri="{FF2B5EF4-FFF2-40B4-BE49-F238E27FC236}">
                <a16:creationId xmlns:a16="http://schemas.microsoft.com/office/drawing/2014/main" id="{77C312F4-62C2-4903-8C4B-423A8717E481}"/>
              </a:ext>
            </a:extLst>
          </p:cNvPr>
          <p:cNvCxnSpPr/>
          <p:nvPr userDrawn="1"/>
        </p:nvCxnSpPr>
        <p:spPr>
          <a:xfrm>
            <a:off x="6469778" y="4233582"/>
            <a:ext cx="253233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1" name="Subtitle 2">
            <a:extLst>
              <a:ext uri="{FF2B5EF4-FFF2-40B4-BE49-F238E27FC236}">
                <a16:creationId xmlns:a16="http://schemas.microsoft.com/office/drawing/2014/main" id="{ADF17BC1-06CE-42EA-A970-31A7ED871AA4}"/>
              </a:ext>
            </a:extLst>
          </p:cNvPr>
          <p:cNvSpPr>
            <a:spLocks noGrp="1"/>
          </p:cNvSpPr>
          <p:nvPr>
            <p:ph type="subTitle" idx="1" hasCustomPrompt="1"/>
          </p:nvPr>
        </p:nvSpPr>
        <p:spPr>
          <a:xfrm>
            <a:off x="7002130" y="4484691"/>
            <a:ext cx="4540440" cy="503167"/>
          </a:xfrm>
        </p:spPr>
        <p:txBody>
          <a:bodyPr>
            <a:noAutofit/>
          </a:bodyPr>
          <a:lstStyle>
            <a:lvl1pPr marL="0" indent="0" algn="l">
              <a:buNone/>
              <a:defRPr sz="1600" b="0" cap="all"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dirty="0"/>
              <a:t>email</a:t>
            </a:r>
          </a:p>
        </p:txBody>
      </p:sp>
      <p:sp>
        <p:nvSpPr>
          <p:cNvPr id="22" name="Text Placeholder 6">
            <a:extLst>
              <a:ext uri="{FF2B5EF4-FFF2-40B4-BE49-F238E27FC236}">
                <a16:creationId xmlns:a16="http://schemas.microsoft.com/office/drawing/2014/main" id="{7035F1B3-4E91-44FF-B4E7-E5D87C7A034C}"/>
              </a:ext>
            </a:extLst>
          </p:cNvPr>
          <p:cNvSpPr>
            <a:spLocks noGrp="1"/>
          </p:cNvSpPr>
          <p:nvPr>
            <p:ph type="body" sz="quarter" idx="11" hasCustomPrompt="1"/>
          </p:nvPr>
        </p:nvSpPr>
        <p:spPr>
          <a:xfrm>
            <a:off x="7002320" y="5012635"/>
            <a:ext cx="4533900" cy="503238"/>
          </a:xfrm>
        </p:spPr>
        <p:txBody>
          <a:bodyPr vert="horz" lIns="91440" tIns="45720" rIns="91440" bIns="45720" rtlCol="0">
            <a:noAutofit/>
          </a:bodyPr>
          <a:lstStyle>
            <a:lvl1pPr marL="0" indent="0">
              <a:buNone/>
              <a:defRPr lang="en-US" sz="1600" b="0" cap="all" baseline="0" dirty="0" smtClean="0">
                <a:solidFill>
                  <a:schemeClr val="bg1"/>
                </a:solidFill>
              </a:defRPr>
            </a:lvl1pPr>
          </a:lstStyle>
          <a:p>
            <a:pPr marL="228600" lvl="0" indent="-228600"/>
            <a:r>
              <a:rPr lang="en-US" noProof="0" dirty="0"/>
              <a:t>Website </a:t>
            </a:r>
            <a:r>
              <a:rPr lang="en-US" noProof="0" dirty="0" err="1"/>
              <a:t>url</a:t>
            </a:r>
            <a:r>
              <a:rPr lang="en-US" noProof="0" dirty="0"/>
              <a:t> here</a:t>
            </a:r>
          </a:p>
        </p:txBody>
      </p:sp>
      <p:pic>
        <p:nvPicPr>
          <p:cNvPr id="18" name="Graphic 16" descr="Envelope">
            <a:extLst>
              <a:ext uri="{FF2B5EF4-FFF2-40B4-BE49-F238E27FC236}">
                <a16:creationId xmlns:a16="http://schemas.microsoft.com/office/drawing/2014/main" id="{E5B30B87-6C2E-48F1-9026-E4F6BEA1CFE7}"/>
              </a:ext>
            </a:extLst>
          </p:cNvPr>
          <p:cNvPicPr>
            <a:picLocks noChangeAspect="1"/>
          </p:cNvPicPr>
          <p:nvPr userDrawn="1"/>
        </p:nvPicPr>
        <p:blipFill>
          <a:blip r:embed="rId3" cstate="print">
            <a:extLst>
              <a:ext uri="{28A0092B-C50C-407E-A947-70E740481C1C}">
                <a14:useLocalDpi xmlns:a14="http://schemas.microsoft.com/office/drawing/2010/main"/>
              </a:ext>
              <a:ext uri="{96DAC541-7B7A-43D3-8B79-37D633B846F1}">
                <asvg:svgBlip xmlns:asvg="http://schemas.microsoft.com/office/drawing/2016/SVG/main" xmlns="" r:embed="rId4"/>
              </a:ext>
            </a:extLst>
          </a:blip>
          <a:stretch>
            <a:fillRect/>
          </a:stretch>
        </p:blipFill>
        <p:spPr>
          <a:xfrm>
            <a:off x="6541475" y="4452337"/>
            <a:ext cx="387795" cy="387795"/>
          </a:xfrm>
          <a:prstGeom prst="rect">
            <a:avLst/>
          </a:prstGeom>
        </p:spPr>
      </p:pic>
      <p:pic>
        <p:nvPicPr>
          <p:cNvPr id="23" name="Graphic 17" descr="Network">
            <a:extLst>
              <a:ext uri="{FF2B5EF4-FFF2-40B4-BE49-F238E27FC236}">
                <a16:creationId xmlns:a16="http://schemas.microsoft.com/office/drawing/2014/main" id="{2DA3CFE0-4ED8-4345-A158-94E70F463E99}"/>
              </a:ext>
            </a:extLst>
          </p:cNvPr>
          <p:cNvPicPr>
            <a:picLocks noChangeAspect="1"/>
          </p:cNvPicPr>
          <p:nvPr userDrawn="1"/>
        </p:nvPicPr>
        <p:blipFill>
          <a:blip r:embed="rId5">
            <a:extLst>
              <a:ext uri="{28A0092B-C50C-407E-A947-70E740481C1C}">
                <a14:useLocalDpi xmlns:a14="http://schemas.microsoft.com/office/drawing/2010/main"/>
              </a:ext>
              <a:ext uri="{96DAC541-7B7A-43D3-8B79-37D633B846F1}">
                <asvg:svgBlip xmlns:asvg="http://schemas.microsoft.com/office/drawing/2016/SVG/main" xmlns="" r:embed="rId6"/>
              </a:ext>
            </a:extLst>
          </a:blip>
          <a:stretch>
            <a:fillRect/>
          </a:stretch>
        </p:blipFill>
        <p:spPr>
          <a:xfrm>
            <a:off x="6522084" y="4925640"/>
            <a:ext cx="426575" cy="426575"/>
          </a:xfrm>
          <a:prstGeom prst="rect">
            <a:avLst/>
          </a:prstGeom>
        </p:spPr>
      </p:pic>
      <p:sp>
        <p:nvSpPr>
          <p:cNvPr id="2" name="Title 1">
            <a:extLst>
              <a:ext uri="{FF2B5EF4-FFF2-40B4-BE49-F238E27FC236}">
                <a16:creationId xmlns:a16="http://schemas.microsoft.com/office/drawing/2014/main" id="{32666C42-DD4B-4BFA-BE15-4D20CFD5DD60}"/>
              </a:ext>
            </a:extLst>
          </p:cNvPr>
          <p:cNvSpPr>
            <a:spLocks noGrp="1"/>
          </p:cNvSpPr>
          <p:nvPr>
            <p:ph type="title"/>
          </p:nvPr>
        </p:nvSpPr>
        <p:spPr>
          <a:xfrm>
            <a:off x="6347744" y="3275218"/>
            <a:ext cx="5188475" cy="826628"/>
          </a:xfrm>
          <a:noFill/>
        </p:spPr>
        <p:txBody>
          <a:bodyPr wrap="square" rtlCol="0">
            <a:noAutofit/>
          </a:bodyPr>
          <a:lstStyle>
            <a:lvl1pPr>
              <a:defRPr lang="en-US" sz="6000" b="1" cap="all" baseline="0">
                <a:solidFill>
                  <a:schemeClr val="bg1"/>
                </a:solidFill>
                <a:ea typeface="+mn-ea"/>
                <a:cs typeface="+mn-cs"/>
              </a:defRPr>
            </a:lvl1pPr>
          </a:lstStyle>
          <a:p>
            <a:pPr marL="0" lvl="0"/>
            <a:r>
              <a:rPr lang="en-US" noProof="0"/>
              <a:t>Click to edit Master title style</a:t>
            </a:r>
            <a:endParaRPr lang="en-US" noProof="0" dirty="0"/>
          </a:p>
        </p:txBody>
      </p:sp>
    </p:spTree>
    <p:extLst>
      <p:ext uri="{BB962C8B-B14F-4D97-AF65-F5344CB8AC3E}">
        <p14:creationId xmlns:p14="http://schemas.microsoft.com/office/powerpoint/2010/main" val="8101070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7333">
          <p15:clr>
            <a:srgbClr val="FBAE40"/>
          </p15:clr>
        </p15:guide>
        <p15:guide id="4" pos="362">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299464-ED20-4919-8B3A-2CFAE8DA2347}"/>
              </a:ext>
            </a:extLst>
          </p:cNvPr>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6" name="Oval 5">
            <a:extLst>
              <a:ext uri="{FF2B5EF4-FFF2-40B4-BE49-F238E27FC236}">
                <a16:creationId xmlns:a16="http://schemas.microsoft.com/office/drawing/2014/main" id="{1F54E98B-AC75-484D-9121-68498EB888AA}"/>
              </a:ext>
            </a:extLst>
          </p:cNvPr>
          <p:cNvSpPr/>
          <p:nvPr userDrawn="1"/>
        </p:nvSpPr>
        <p:spPr>
          <a:xfrm>
            <a:off x="754010" y="708293"/>
            <a:ext cx="5334029" cy="5334029"/>
          </a:xfrm>
          <a:prstGeom prst="ellipse">
            <a:avLst/>
          </a:prstGeom>
          <a:solidFill>
            <a:schemeClr val="bg1">
              <a:alpha val="1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2456FD49-C258-4333-9422-358C976A341C}"/>
              </a:ext>
            </a:extLst>
          </p:cNvPr>
          <p:cNvSpPr>
            <a:spLocks noGrp="1"/>
          </p:cNvSpPr>
          <p:nvPr>
            <p:ph type="ctrTitle" hasCustomPrompt="1"/>
          </p:nvPr>
        </p:nvSpPr>
        <p:spPr>
          <a:xfrm>
            <a:off x="6343650" y="2173288"/>
            <a:ext cx="5143500" cy="2090808"/>
          </a:xfrm>
        </p:spPr>
        <p:txBody>
          <a:bodyPr anchor="b">
            <a:noAutofit/>
          </a:bodyPr>
          <a:lstStyle>
            <a:lvl1pPr algn="l">
              <a:defRPr sz="5400" b="1" cap="all" baseline="0">
                <a:solidFill>
                  <a:schemeClr val="bg1"/>
                </a:solidFill>
                <a:latin typeface="+mj-lt"/>
              </a:defRPr>
            </a:lvl1pPr>
          </a:lstStyle>
          <a:p>
            <a:r>
              <a:rPr lang="en-US" noProof="0" dirty="0"/>
              <a:t>Title comes here</a:t>
            </a:r>
          </a:p>
        </p:txBody>
      </p:sp>
      <p:sp>
        <p:nvSpPr>
          <p:cNvPr id="3" name="Subtitle 2">
            <a:extLst>
              <a:ext uri="{FF2B5EF4-FFF2-40B4-BE49-F238E27FC236}">
                <a16:creationId xmlns:a16="http://schemas.microsoft.com/office/drawing/2014/main" id="{59758E15-A93D-4FB9-843D-1490E27A151B}"/>
              </a:ext>
            </a:extLst>
          </p:cNvPr>
          <p:cNvSpPr>
            <a:spLocks noGrp="1"/>
          </p:cNvSpPr>
          <p:nvPr>
            <p:ph type="subTitle" idx="1"/>
          </p:nvPr>
        </p:nvSpPr>
        <p:spPr>
          <a:xfrm>
            <a:off x="6343650" y="4279971"/>
            <a:ext cx="5143500" cy="503167"/>
          </a:xfrm>
        </p:spPr>
        <p:txBody>
          <a:bodyPr>
            <a:noAutofit/>
          </a:bodyPr>
          <a:lstStyle>
            <a:lvl1pPr marL="0" indent="0" algn="l">
              <a:buNone/>
              <a:defRPr sz="1800" b="0" cap="all"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a:off x="-1728305" y="-2049517"/>
            <a:ext cx="8917229" cy="10769768"/>
            <a:chOff x="11114088" y="2241550"/>
            <a:chExt cx="1905000" cy="2354263"/>
          </a:xfrm>
          <a:solidFill>
            <a:schemeClr val="bg1">
              <a:alpha val="16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pic>
        <p:nvPicPr>
          <p:cNvPr id="9" name="Picture 8">
            <a:extLst>
              <a:ext uri="{FF2B5EF4-FFF2-40B4-BE49-F238E27FC236}">
                <a16:creationId xmlns:a16="http://schemas.microsoft.com/office/drawing/2014/main" id="{4FE28ACC-E44C-4381-B768-0310810E78D2}"/>
              </a:ext>
            </a:extLst>
          </p:cNvPr>
          <p:cNvPicPr>
            <a:picLocks noChangeAspect="1"/>
          </p:cNvPicPr>
          <p:nvPr userDrawn="1"/>
        </p:nvPicPr>
        <p:blipFill>
          <a:blip r:embed="rId2"/>
          <a:srcRect/>
          <a:stretch/>
        </p:blipFill>
        <p:spPr>
          <a:xfrm>
            <a:off x="10551793" y="391862"/>
            <a:ext cx="673365" cy="673365"/>
          </a:xfrm>
          <a:prstGeom prst="rect">
            <a:avLst/>
          </a:prstGeom>
        </p:spPr>
      </p:pic>
      <p:cxnSp>
        <p:nvCxnSpPr>
          <p:cNvPr id="5" name="Straight Connector 4">
            <a:extLst>
              <a:ext uri="{FF2B5EF4-FFF2-40B4-BE49-F238E27FC236}">
                <a16:creationId xmlns:a16="http://schemas.microsoft.com/office/drawing/2014/main" id="{819AFA09-F4B1-493D-BCAD-FF30C20CD1AA}"/>
              </a:ext>
            </a:extLst>
          </p:cNvPr>
          <p:cNvCxnSpPr/>
          <p:nvPr userDrawn="1"/>
        </p:nvCxnSpPr>
        <p:spPr>
          <a:xfrm>
            <a:off x="6469778" y="4233582"/>
            <a:ext cx="253233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200078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7333">
          <p15:clr>
            <a:srgbClr val="FBAE40"/>
          </p15:clr>
        </p15:guide>
        <p15:guide id="4" pos="362">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9087E09-D75F-4E26-B01E-A1A09BA2EA70}"/>
              </a:ext>
            </a:extLst>
          </p:cNvPr>
          <p:cNvSpPr/>
          <p:nvPr userDrawn="1"/>
        </p:nvSpPr>
        <p:spPr>
          <a:xfrm>
            <a:off x="0" y="0"/>
            <a:ext cx="12192000"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AF7A70B7-7ADE-4E0B-B956-363B0B1AA613}"/>
              </a:ext>
            </a:extLst>
          </p:cNvPr>
          <p:cNvSpPr>
            <a:spLocks noGrp="1"/>
          </p:cNvSpPr>
          <p:nvPr>
            <p:ph type="title"/>
          </p:nvPr>
        </p:nvSpPr>
        <p:spPr>
          <a:xfrm>
            <a:off x="831850" y="182563"/>
            <a:ext cx="10515600" cy="940181"/>
          </a:xfrm>
        </p:spPr>
        <p:txBody>
          <a:bodyPr anchor="b">
            <a:noAutofit/>
          </a:bodyPr>
          <a:lstStyle>
            <a:lvl1pPr algn="ctr">
              <a:defRPr sz="4000" b="1" cap="all" baseline="0">
                <a:solidFill>
                  <a:schemeClr val="bg1"/>
                </a:solidFill>
              </a:defRPr>
            </a:lvl1pPr>
          </a:lstStyle>
          <a:p>
            <a:r>
              <a:rPr lang="en-US" noProof="0"/>
              <a:t>Click to edit Master title style</a:t>
            </a:r>
            <a:endParaRPr lang="en-US" noProof="0" dirty="0"/>
          </a:p>
        </p:txBody>
      </p:sp>
      <p:pic>
        <p:nvPicPr>
          <p:cNvPr id="8" name="Picture 7">
            <a:extLst>
              <a:ext uri="{FF2B5EF4-FFF2-40B4-BE49-F238E27FC236}">
                <a16:creationId xmlns:a16="http://schemas.microsoft.com/office/drawing/2014/main" id="{25FC40B0-ED27-47E5-A3C2-32A8418567EE}"/>
              </a:ext>
            </a:extLst>
          </p:cNvPr>
          <p:cNvPicPr>
            <a:picLocks noChangeAspect="1"/>
          </p:cNvPicPr>
          <p:nvPr userDrawn="1"/>
        </p:nvPicPr>
        <p:blipFill>
          <a:blip r:embed="rId2"/>
          <a:srcRect/>
          <a:stretch/>
        </p:blipFill>
        <p:spPr>
          <a:xfrm>
            <a:off x="799887" y="6260507"/>
            <a:ext cx="414929" cy="414929"/>
          </a:xfrm>
          <a:prstGeom prst="rect">
            <a:avLst/>
          </a:prstGeom>
        </p:spPr>
      </p:pic>
      <p:sp>
        <p:nvSpPr>
          <p:cNvPr id="11" name="Oval 10">
            <a:extLst>
              <a:ext uri="{FF2B5EF4-FFF2-40B4-BE49-F238E27FC236}">
                <a16:creationId xmlns:a16="http://schemas.microsoft.com/office/drawing/2014/main" id="{8931D2A9-0B92-4197-8802-80424C14EA7E}"/>
              </a:ext>
            </a:extLst>
          </p:cNvPr>
          <p:cNvSpPr/>
          <p:nvPr userDrawn="1"/>
        </p:nvSpPr>
        <p:spPr>
          <a:xfrm>
            <a:off x="11371669" y="6409397"/>
            <a:ext cx="280051" cy="28005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6" name="Slide Number Placeholder 5">
            <a:extLst>
              <a:ext uri="{FF2B5EF4-FFF2-40B4-BE49-F238E27FC236}">
                <a16:creationId xmlns:a16="http://schemas.microsoft.com/office/drawing/2014/main" id="{533B74B0-30B9-45C2-9AE6-45D1978AAFAE}"/>
              </a:ext>
            </a:extLst>
          </p:cNvPr>
          <p:cNvSpPr>
            <a:spLocks noGrp="1"/>
          </p:cNvSpPr>
          <p:nvPr>
            <p:ph type="sldNum" sz="quarter" idx="12"/>
          </p:nvPr>
        </p:nvSpPr>
        <p:spPr>
          <a:xfrm>
            <a:off x="11363696" y="6455739"/>
            <a:ext cx="294460" cy="187367"/>
          </a:xfrm>
        </p:spPr>
        <p:txBody>
          <a:bodyPr lIns="0" tIns="0" rIns="0" bIns="0"/>
          <a:lstStyle>
            <a:lvl1pPr algn="ctr">
              <a:defRPr sz="900">
                <a:solidFill>
                  <a:srgbClr val="2C567A"/>
                </a:solidFill>
                <a:latin typeface="+mn-lt"/>
              </a:defRPr>
            </a:lvl1pPr>
          </a:lstStyle>
          <a:p>
            <a:fld id="{9EC71654-96A5-4280-94F3-931C61A9F92C}" type="slidenum">
              <a:rPr lang="en-US" noProof="0" smtClean="0"/>
              <a:pPr/>
              <a:t>‹#›</a:t>
            </a:fld>
            <a:endParaRPr lang="en-US" noProof="0" dirty="0"/>
          </a:p>
        </p:txBody>
      </p:sp>
      <p:grpSp>
        <p:nvGrpSpPr>
          <p:cNvPr id="4" name="Group 3">
            <a:extLst>
              <a:ext uri="{FF2B5EF4-FFF2-40B4-BE49-F238E27FC236}">
                <a16:creationId xmlns:a16="http://schemas.microsoft.com/office/drawing/2014/main" id="{AD5251EA-F450-4DD1-995B-DC89513424C8}"/>
              </a:ext>
            </a:extLst>
          </p:cNvPr>
          <p:cNvGrpSpPr/>
          <p:nvPr userDrawn="1"/>
        </p:nvGrpSpPr>
        <p:grpSpPr>
          <a:xfrm rot="16200000">
            <a:off x="1637386" y="1473117"/>
            <a:ext cx="8917229" cy="10769768"/>
            <a:chOff x="-1728305" y="-2049517"/>
            <a:chExt cx="8917229" cy="10769768"/>
          </a:xfrm>
        </p:grpSpPr>
        <p:sp>
          <p:nvSpPr>
            <p:cNvPr id="17" name="Oval 16">
              <a:extLst>
                <a:ext uri="{FF2B5EF4-FFF2-40B4-BE49-F238E27FC236}">
                  <a16:creationId xmlns:a16="http://schemas.microsoft.com/office/drawing/2014/main" id="{44882F4E-E8C8-46FE-A9C8-7B79782767F6}"/>
                </a:ext>
              </a:extLst>
            </p:cNvPr>
            <p:cNvSpPr/>
            <p:nvPr userDrawn="1"/>
          </p:nvSpPr>
          <p:spPr>
            <a:xfrm>
              <a:off x="754010" y="708293"/>
              <a:ext cx="5334029" cy="5334029"/>
            </a:xfrm>
            <a:prstGeom prst="ellipse">
              <a:avLst/>
            </a:prstGeom>
            <a:solidFill>
              <a:schemeClr val="bg1">
                <a:alpha val="1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18" name="Group 17">
              <a:extLst>
                <a:ext uri="{FF2B5EF4-FFF2-40B4-BE49-F238E27FC236}">
                  <a16:creationId xmlns:a16="http://schemas.microsoft.com/office/drawing/2014/main" id="{965CD13B-04FB-40D5-AF62-2F43CF49BA9B}"/>
                </a:ext>
              </a:extLst>
            </p:cNvPr>
            <p:cNvGrpSpPr/>
            <p:nvPr userDrawn="1"/>
          </p:nvGrpSpPr>
          <p:grpSpPr>
            <a:xfrm>
              <a:off x="-1728305" y="-2049517"/>
              <a:ext cx="8917229" cy="10769768"/>
              <a:chOff x="11114088" y="2241550"/>
              <a:chExt cx="1905000" cy="2354263"/>
            </a:xfrm>
            <a:solidFill>
              <a:schemeClr val="bg1">
                <a:alpha val="16000"/>
              </a:schemeClr>
            </a:solidFill>
          </p:grpSpPr>
          <p:sp>
            <p:nvSpPr>
              <p:cNvPr id="19" name="Freeform 5">
                <a:extLst>
                  <a:ext uri="{FF2B5EF4-FFF2-40B4-BE49-F238E27FC236}">
                    <a16:creationId xmlns:a16="http://schemas.microsoft.com/office/drawing/2014/main" id="{01876F8F-C11E-4FB2-8150-1F0602752F97}"/>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0" name="Freeform 6">
                <a:extLst>
                  <a:ext uri="{FF2B5EF4-FFF2-40B4-BE49-F238E27FC236}">
                    <a16:creationId xmlns:a16="http://schemas.microsoft.com/office/drawing/2014/main" id="{08A1D05F-5F61-4156-8C83-1A002AA1E886}"/>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grpSp>
      <p:sp>
        <p:nvSpPr>
          <p:cNvPr id="21" name="Text Placeholder 2">
            <a:extLst>
              <a:ext uri="{FF2B5EF4-FFF2-40B4-BE49-F238E27FC236}">
                <a16:creationId xmlns:a16="http://schemas.microsoft.com/office/drawing/2014/main" id="{4D77C47B-CC1E-41DA-9146-5DFD63065491}"/>
              </a:ext>
            </a:extLst>
          </p:cNvPr>
          <p:cNvSpPr>
            <a:spLocks noGrp="1"/>
          </p:cNvSpPr>
          <p:nvPr>
            <p:ph type="body" idx="1"/>
          </p:nvPr>
        </p:nvSpPr>
        <p:spPr>
          <a:xfrm>
            <a:off x="831850" y="1153348"/>
            <a:ext cx="10515600" cy="648543"/>
          </a:xfrm>
        </p:spPr>
        <p:txBody>
          <a:bodyPr>
            <a:normAutofit/>
          </a:bodyPr>
          <a:lstStyle>
            <a:lvl1pPr marL="0" indent="0" algn="ctr">
              <a:buNone/>
              <a:defRPr sz="1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Click to edit Master text styles</a:t>
            </a:r>
          </a:p>
        </p:txBody>
      </p:sp>
    </p:spTree>
    <p:extLst>
      <p:ext uri="{BB962C8B-B14F-4D97-AF65-F5344CB8AC3E}">
        <p14:creationId xmlns:p14="http://schemas.microsoft.com/office/powerpoint/2010/main" val="67165219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60E0B501-22AA-4685-BE9B-A267F6F675A7}"/>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24" name="Freeform 5">
              <a:extLst>
                <a:ext uri="{FF2B5EF4-FFF2-40B4-BE49-F238E27FC236}">
                  <a16:creationId xmlns:a16="http://schemas.microsoft.com/office/drawing/2014/main" id="{5D0E179E-CA3D-4874-9ACD-F8990F48F4BF}"/>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5" name="Freeform 6">
              <a:extLst>
                <a:ext uri="{FF2B5EF4-FFF2-40B4-BE49-F238E27FC236}">
                  <a16:creationId xmlns:a16="http://schemas.microsoft.com/office/drawing/2014/main" id="{A9C53936-B93A-4CF6-8766-2FA93ACFEBE3}"/>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6" name="Freeform 7">
              <a:extLst>
                <a:ext uri="{FF2B5EF4-FFF2-40B4-BE49-F238E27FC236}">
                  <a16:creationId xmlns:a16="http://schemas.microsoft.com/office/drawing/2014/main" id="{5776DEA2-5422-4F51-B359-652B71274D31}"/>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4" name="Title 3">
            <a:extLst>
              <a:ext uri="{FF2B5EF4-FFF2-40B4-BE49-F238E27FC236}">
                <a16:creationId xmlns:a16="http://schemas.microsoft.com/office/drawing/2014/main" id="{48706DBD-D7E1-4734-A193-C7FE296EA001}"/>
              </a:ext>
            </a:extLst>
          </p:cNvPr>
          <p:cNvSpPr>
            <a:spLocks noGrp="1"/>
          </p:cNvSpPr>
          <p:nvPr>
            <p:ph type="title"/>
          </p:nvPr>
        </p:nvSpPr>
        <p:spPr>
          <a:xfrm>
            <a:off x="515938" y="365125"/>
            <a:ext cx="10837862" cy="1325563"/>
          </a:xfrm>
        </p:spPr>
        <p:txBody>
          <a:bodyPr/>
          <a:lstStyle/>
          <a:p>
            <a:r>
              <a:rPr lang="en-US" noProof="0"/>
              <a:t>Click to edit Master title style</a:t>
            </a:r>
            <a:endParaRPr lang="en-US" noProof="0" dirty="0"/>
          </a:p>
        </p:txBody>
      </p:sp>
      <p:sp>
        <p:nvSpPr>
          <p:cNvPr id="27" name="Content Placeholder 2">
            <a:extLst>
              <a:ext uri="{FF2B5EF4-FFF2-40B4-BE49-F238E27FC236}">
                <a16:creationId xmlns:a16="http://schemas.microsoft.com/office/drawing/2014/main" id="{1A1F33A2-66F7-4D85-99DD-7B00F265AC6D}"/>
              </a:ext>
            </a:extLst>
          </p:cNvPr>
          <p:cNvSpPr>
            <a:spLocks noGrp="1"/>
          </p:cNvSpPr>
          <p:nvPr>
            <p:ph idx="1"/>
          </p:nvPr>
        </p:nvSpPr>
        <p:spPr>
          <a:xfrm>
            <a:off x="515938" y="1825625"/>
            <a:ext cx="10837862" cy="4351338"/>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28038577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wo Content">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C2A6B906-ACDA-40FD-8AC8-0B693AB12796}"/>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19" name="Freeform 5">
              <a:extLst>
                <a:ext uri="{FF2B5EF4-FFF2-40B4-BE49-F238E27FC236}">
                  <a16:creationId xmlns:a16="http://schemas.microsoft.com/office/drawing/2014/main" id="{717F7366-5A99-4065-90C2-AE7DF5DD0F44}"/>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0" name="Freeform 6">
              <a:extLst>
                <a:ext uri="{FF2B5EF4-FFF2-40B4-BE49-F238E27FC236}">
                  <a16:creationId xmlns:a16="http://schemas.microsoft.com/office/drawing/2014/main" id="{90A089CA-63B9-4456-B0B1-17C75EBFB982}"/>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2" name="Freeform 7">
              <a:extLst>
                <a:ext uri="{FF2B5EF4-FFF2-40B4-BE49-F238E27FC236}">
                  <a16:creationId xmlns:a16="http://schemas.microsoft.com/office/drawing/2014/main" id="{8D36B2D1-BCFE-43FC-8743-7B7A30E1AD5D}"/>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2" name="Title 1">
            <a:extLst>
              <a:ext uri="{FF2B5EF4-FFF2-40B4-BE49-F238E27FC236}">
                <a16:creationId xmlns:a16="http://schemas.microsoft.com/office/drawing/2014/main" id="{ED1E32FD-35A0-490A-BE40-FBF894A7EC77}"/>
              </a:ext>
            </a:extLst>
          </p:cNvPr>
          <p:cNvSpPr>
            <a:spLocks noGrp="1"/>
          </p:cNvSpPr>
          <p:nvPr>
            <p:ph type="title"/>
          </p:nvPr>
        </p:nvSpPr>
        <p:spPr>
          <a:xfrm>
            <a:off x="515938" y="365125"/>
            <a:ext cx="10837862" cy="1325563"/>
          </a:xfrm>
        </p:spPr>
        <p:txBody>
          <a:bodyPr/>
          <a:lstStyle/>
          <a:p>
            <a:r>
              <a:rPr lang="en-US" noProof="0"/>
              <a:t>Click to edit Master title style</a:t>
            </a:r>
            <a:endParaRPr lang="en-US" noProof="0" dirty="0"/>
          </a:p>
        </p:txBody>
      </p:sp>
      <p:sp>
        <p:nvSpPr>
          <p:cNvPr id="14" name="Content Placeholder 2">
            <a:extLst>
              <a:ext uri="{FF2B5EF4-FFF2-40B4-BE49-F238E27FC236}">
                <a16:creationId xmlns:a16="http://schemas.microsoft.com/office/drawing/2014/main" id="{079DA8F4-EDD3-4D62-A90B-8C3C1AFB0083}"/>
              </a:ext>
            </a:extLst>
          </p:cNvPr>
          <p:cNvSpPr>
            <a:spLocks noGrp="1"/>
          </p:cNvSpPr>
          <p:nvPr>
            <p:ph sz="half" idx="1"/>
          </p:nvPr>
        </p:nvSpPr>
        <p:spPr>
          <a:xfrm>
            <a:off x="515938" y="1825625"/>
            <a:ext cx="5503862" cy="4351338"/>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7" name="Content Placeholder 3">
            <a:extLst>
              <a:ext uri="{FF2B5EF4-FFF2-40B4-BE49-F238E27FC236}">
                <a16:creationId xmlns:a16="http://schemas.microsoft.com/office/drawing/2014/main" id="{DA0DA994-B4A9-447A-BEBF-3EA31D3755A2}"/>
              </a:ext>
            </a:extLst>
          </p:cNvPr>
          <p:cNvSpPr>
            <a:spLocks noGrp="1"/>
          </p:cNvSpPr>
          <p:nvPr>
            <p:ph sz="half" idx="2"/>
          </p:nvPr>
        </p:nvSpPr>
        <p:spPr>
          <a:xfrm>
            <a:off x="6172200" y="1825625"/>
            <a:ext cx="5181600" cy="4351338"/>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34616185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Comparison">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id="{616F52B4-215E-4237-893C-E22B23804744}"/>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22" name="Freeform 5">
              <a:extLst>
                <a:ext uri="{FF2B5EF4-FFF2-40B4-BE49-F238E27FC236}">
                  <a16:creationId xmlns:a16="http://schemas.microsoft.com/office/drawing/2014/main" id="{B7C40C77-B795-4B07-B92D-2E8A56635773}"/>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3" name="Freeform 6">
              <a:extLst>
                <a:ext uri="{FF2B5EF4-FFF2-40B4-BE49-F238E27FC236}">
                  <a16:creationId xmlns:a16="http://schemas.microsoft.com/office/drawing/2014/main" id="{6E703A1E-5F10-4BB5-9D52-77CB6F5994C0}"/>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4" name="Freeform 7">
              <a:extLst>
                <a:ext uri="{FF2B5EF4-FFF2-40B4-BE49-F238E27FC236}">
                  <a16:creationId xmlns:a16="http://schemas.microsoft.com/office/drawing/2014/main" id="{22CEE04C-09CE-41CF-937D-EC2D3C23ECC6}"/>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2" name="Title 1">
            <a:extLst>
              <a:ext uri="{FF2B5EF4-FFF2-40B4-BE49-F238E27FC236}">
                <a16:creationId xmlns:a16="http://schemas.microsoft.com/office/drawing/2014/main" id="{ED1E32FD-35A0-490A-BE40-FBF894A7EC77}"/>
              </a:ext>
            </a:extLst>
          </p:cNvPr>
          <p:cNvSpPr>
            <a:spLocks noGrp="1"/>
          </p:cNvSpPr>
          <p:nvPr>
            <p:ph type="title"/>
          </p:nvPr>
        </p:nvSpPr>
        <p:spPr>
          <a:xfrm>
            <a:off x="515938" y="365125"/>
            <a:ext cx="10837862" cy="1325563"/>
          </a:xfrm>
        </p:spPr>
        <p:txBody>
          <a:bodyPr/>
          <a:lstStyle/>
          <a:p>
            <a:r>
              <a:rPr lang="en-US" noProof="0"/>
              <a:t>Click to edit Master title style</a:t>
            </a:r>
            <a:endParaRPr lang="en-US" noProof="0" dirty="0"/>
          </a:p>
        </p:txBody>
      </p:sp>
      <p:sp>
        <p:nvSpPr>
          <p:cNvPr id="14" name="Text Placeholder 2">
            <a:extLst>
              <a:ext uri="{FF2B5EF4-FFF2-40B4-BE49-F238E27FC236}">
                <a16:creationId xmlns:a16="http://schemas.microsoft.com/office/drawing/2014/main" id="{774CF4BA-8DCB-42CF-A2C4-D6AF95EE3F54}"/>
              </a:ext>
            </a:extLst>
          </p:cNvPr>
          <p:cNvSpPr>
            <a:spLocks noGrp="1"/>
          </p:cNvSpPr>
          <p:nvPr>
            <p:ph type="body" idx="1"/>
          </p:nvPr>
        </p:nvSpPr>
        <p:spPr>
          <a:xfrm>
            <a:off x="515938" y="1681163"/>
            <a:ext cx="5157787" cy="8239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17" name="Content Placeholder 3">
            <a:extLst>
              <a:ext uri="{FF2B5EF4-FFF2-40B4-BE49-F238E27FC236}">
                <a16:creationId xmlns:a16="http://schemas.microsoft.com/office/drawing/2014/main" id="{67BA8B6E-A28D-4658-8C91-6CA7BD539B85}"/>
              </a:ext>
            </a:extLst>
          </p:cNvPr>
          <p:cNvSpPr>
            <a:spLocks noGrp="1"/>
          </p:cNvSpPr>
          <p:nvPr>
            <p:ph sz="half" idx="2"/>
          </p:nvPr>
        </p:nvSpPr>
        <p:spPr>
          <a:xfrm>
            <a:off x="515938" y="2505075"/>
            <a:ext cx="5157787" cy="3684588"/>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8" name="Text Placeholder 4">
            <a:extLst>
              <a:ext uri="{FF2B5EF4-FFF2-40B4-BE49-F238E27FC236}">
                <a16:creationId xmlns:a16="http://schemas.microsoft.com/office/drawing/2014/main" id="{F73B3215-82DB-4DBF-9E77-3AE2308C6920}"/>
              </a:ext>
            </a:extLst>
          </p:cNvPr>
          <p:cNvSpPr>
            <a:spLocks noGrp="1"/>
          </p:cNvSpPr>
          <p:nvPr>
            <p:ph type="body" sz="quarter" idx="3"/>
          </p:nvPr>
        </p:nvSpPr>
        <p:spPr>
          <a:xfrm>
            <a:off x="6172200" y="1681163"/>
            <a:ext cx="5183188" cy="823912"/>
          </a:xfrm>
        </p:spPr>
        <p:txBody>
          <a:bodyPr anchor="b"/>
          <a:lstStyle>
            <a:lvl1pPr marL="0" indent="0">
              <a:buNone/>
              <a:defRPr sz="2400" b="1">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19" name="Content Placeholder 5">
            <a:extLst>
              <a:ext uri="{FF2B5EF4-FFF2-40B4-BE49-F238E27FC236}">
                <a16:creationId xmlns:a16="http://schemas.microsoft.com/office/drawing/2014/main" id="{8DFD34E8-36CC-4FFE-926B-C170208FEDB8}"/>
              </a:ext>
            </a:extLst>
          </p:cNvPr>
          <p:cNvSpPr>
            <a:spLocks noGrp="1"/>
          </p:cNvSpPr>
          <p:nvPr>
            <p:ph sz="quarter" idx="4"/>
          </p:nvPr>
        </p:nvSpPr>
        <p:spPr>
          <a:xfrm>
            <a:off x="6172200" y="2505075"/>
            <a:ext cx="5183188" cy="3684588"/>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24763196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22" name="Picture Placeholder 21">
            <a:extLst>
              <a:ext uri="{FF2B5EF4-FFF2-40B4-BE49-F238E27FC236}">
                <a16:creationId xmlns:a16="http://schemas.microsoft.com/office/drawing/2014/main" id="{C57825D7-DD33-4B70-BBBE-D46E7A5352EC}"/>
              </a:ext>
            </a:extLst>
          </p:cNvPr>
          <p:cNvSpPr>
            <a:spLocks noGrp="1"/>
          </p:cNvSpPr>
          <p:nvPr>
            <p:ph type="pic" idx="1"/>
          </p:nvPr>
        </p:nvSpPr>
        <p:spPr>
          <a:xfrm>
            <a:off x="6096000" y="768485"/>
            <a:ext cx="5305662" cy="5305662"/>
          </a:xfrm>
          <a:custGeom>
            <a:avLst/>
            <a:gdLst>
              <a:gd name="connsiteX0" fmla="*/ 2652831 w 5305662"/>
              <a:gd name="connsiteY0" fmla="*/ 0 h 5305662"/>
              <a:gd name="connsiteX1" fmla="*/ 5305662 w 5305662"/>
              <a:gd name="connsiteY1" fmla="*/ 2652831 h 5305662"/>
              <a:gd name="connsiteX2" fmla="*/ 2652831 w 5305662"/>
              <a:gd name="connsiteY2" fmla="*/ 5305662 h 5305662"/>
              <a:gd name="connsiteX3" fmla="*/ 0 w 5305662"/>
              <a:gd name="connsiteY3" fmla="*/ 2652831 h 5305662"/>
              <a:gd name="connsiteX4" fmla="*/ 2652831 w 5305662"/>
              <a:gd name="connsiteY4" fmla="*/ 0 h 53056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05662" h="5305662">
                <a:moveTo>
                  <a:pt x="2652831" y="0"/>
                </a:moveTo>
                <a:cubicBezTo>
                  <a:pt x="4117949" y="0"/>
                  <a:pt x="5305662" y="1187713"/>
                  <a:pt x="5305662" y="2652831"/>
                </a:cubicBezTo>
                <a:cubicBezTo>
                  <a:pt x="5305662" y="4117949"/>
                  <a:pt x="4117949" y="5305662"/>
                  <a:pt x="2652831" y="5305662"/>
                </a:cubicBezTo>
                <a:cubicBezTo>
                  <a:pt x="1187713" y="5305662"/>
                  <a:pt x="0" y="4117949"/>
                  <a:pt x="0" y="2652831"/>
                </a:cubicBezTo>
                <a:cubicBezTo>
                  <a:pt x="0" y="1187713"/>
                  <a:pt x="1187713" y="0"/>
                  <a:pt x="2652831" y="0"/>
                </a:cubicBezTo>
                <a:close/>
              </a:path>
            </a:pathLst>
          </a:custGeom>
          <a:solidFill>
            <a:schemeClr val="bg2"/>
          </a:solidFill>
        </p:spPr>
        <p:txBody>
          <a:bodyPr wrap="square" anchor="ctr">
            <a:no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flipH="1">
            <a:off x="5400786" y="-2003509"/>
            <a:ext cx="8917229" cy="10769768"/>
            <a:chOff x="11114088" y="2241550"/>
            <a:chExt cx="1905000" cy="2354263"/>
          </a:xfrm>
          <a:solidFill>
            <a:schemeClr val="bg2">
              <a:alpha val="91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19" name="Title 1">
            <a:extLst>
              <a:ext uri="{FF2B5EF4-FFF2-40B4-BE49-F238E27FC236}">
                <a16:creationId xmlns:a16="http://schemas.microsoft.com/office/drawing/2014/main" id="{19A1397F-1946-4CBE-9EC5-159C3CBC78B6}"/>
              </a:ext>
            </a:extLst>
          </p:cNvPr>
          <p:cNvSpPr>
            <a:spLocks noGrp="1"/>
          </p:cNvSpPr>
          <p:nvPr>
            <p:ph type="title"/>
          </p:nvPr>
        </p:nvSpPr>
        <p:spPr>
          <a:xfrm>
            <a:off x="839788" y="457200"/>
            <a:ext cx="3932237" cy="1600200"/>
          </a:xfrm>
        </p:spPr>
        <p:txBody>
          <a:bodyPr anchor="b"/>
          <a:lstStyle>
            <a:lvl1pPr>
              <a:defRPr sz="3200"/>
            </a:lvl1pPr>
          </a:lstStyle>
          <a:p>
            <a:r>
              <a:rPr lang="en-US" noProof="0"/>
              <a:t>Click to edit Master title style</a:t>
            </a:r>
            <a:endParaRPr lang="en-US" noProof="0" dirty="0"/>
          </a:p>
        </p:txBody>
      </p:sp>
      <p:sp>
        <p:nvSpPr>
          <p:cNvPr id="20" name="Text Placeholder 3">
            <a:extLst>
              <a:ext uri="{FF2B5EF4-FFF2-40B4-BE49-F238E27FC236}">
                <a16:creationId xmlns:a16="http://schemas.microsoft.com/office/drawing/2014/main" id="{C535F2AB-153E-44A9-97BE-00553BEC1770}"/>
              </a:ext>
            </a:extLst>
          </p:cNvPr>
          <p:cNvSpPr>
            <a:spLocks noGrp="1"/>
          </p:cNvSpPr>
          <p:nvPr>
            <p:ph type="body" sz="half" idx="2"/>
          </p:nvPr>
        </p:nvSpPr>
        <p:spPr>
          <a:xfrm>
            <a:off x="839788" y="2057400"/>
            <a:ext cx="3932237" cy="3811588"/>
          </a:xfrm>
        </p:spPr>
        <p:txBody>
          <a:bodyPr/>
          <a:lstStyle>
            <a:lvl1pPr marL="0" indent="0">
              <a:buFont typeface="Arial" panose="020B0604020202020204" pitchFamily="34" charse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Tree>
    <p:extLst>
      <p:ext uri="{BB962C8B-B14F-4D97-AF65-F5344CB8AC3E}">
        <p14:creationId xmlns:p14="http://schemas.microsoft.com/office/powerpoint/2010/main" val="1768970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_0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299464-ED20-4919-8B3A-2CFAE8DA2347}"/>
              </a:ext>
            </a:extLst>
          </p:cNvPr>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2456FD49-C258-4333-9422-358C976A341C}"/>
              </a:ext>
            </a:extLst>
          </p:cNvPr>
          <p:cNvSpPr>
            <a:spLocks noGrp="1"/>
          </p:cNvSpPr>
          <p:nvPr>
            <p:ph type="ctrTitle" hasCustomPrompt="1"/>
          </p:nvPr>
        </p:nvSpPr>
        <p:spPr>
          <a:xfrm>
            <a:off x="6343650" y="2173288"/>
            <a:ext cx="5143500" cy="2090808"/>
          </a:xfrm>
        </p:spPr>
        <p:txBody>
          <a:bodyPr anchor="b">
            <a:noAutofit/>
          </a:bodyPr>
          <a:lstStyle>
            <a:lvl1pPr algn="l">
              <a:defRPr sz="5400" b="1" cap="all" baseline="0">
                <a:solidFill>
                  <a:schemeClr val="bg1"/>
                </a:solidFill>
                <a:latin typeface="+mj-lt"/>
              </a:defRPr>
            </a:lvl1pPr>
          </a:lstStyle>
          <a:p>
            <a:r>
              <a:rPr lang="en-US" noProof="0" dirty="0"/>
              <a:t>Title comes here</a:t>
            </a:r>
          </a:p>
        </p:txBody>
      </p:sp>
      <p:sp>
        <p:nvSpPr>
          <p:cNvPr id="3" name="Subtitle 2">
            <a:extLst>
              <a:ext uri="{FF2B5EF4-FFF2-40B4-BE49-F238E27FC236}">
                <a16:creationId xmlns:a16="http://schemas.microsoft.com/office/drawing/2014/main" id="{59758E15-A93D-4FB9-843D-1490E27A151B}"/>
              </a:ext>
            </a:extLst>
          </p:cNvPr>
          <p:cNvSpPr>
            <a:spLocks noGrp="1"/>
          </p:cNvSpPr>
          <p:nvPr>
            <p:ph type="subTitle" idx="1"/>
          </p:nvPr>
        </p:nvSpPr>
        <p:spPr>
          <a:xfrm>
            <a:off x="6343650" y="4279971"/>
            <a:ext cx="5143500" cy="503167"/>
          </a:xfrm>
        </p:spPr>
        <p:txBody>
          <a:bodyPr>
            <a:noAutofit/>
          </a:bodyPr>
          <a:lstStyle>
            <a:lvl1pPr marL="0" indent="0" algn="l">
              <a:buNone/>
              <a:defRPr sz="1800" b="0" cap="all"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US" noProof="0" dirty="0"/>
          </a:p>
        </p:txBody>
      </p:sp>
      <p:sp>
        <p:nvSpPr>
          <p:cNvPr id="13" name="Picture Placeholder 12">
            <a:extLst>
              <a:ext uri="{FF2B5EF4-FFF2-40B4-BE49-F238E27FC236}">
                <a16:creationId xmlns:a16="http://schemas.microsoft.com/office/drawing/2014/main" id="{BCCC559D-0EC3-432C-B397-6897B366DF36}"/>
              </a:ext>
            </a:extLst>
          </p:cNvPr>
          <p:cNvSpPr>
            <a:spLocks noGrp="1"/>
          </p:cNvSpPr>
          <p:nvPr>
            <p:ph type="pic" sz="quarter" idx="10"/>
          </p:nvPr>
        </p:nvSpPr>
        <p:spPr>
          <a:xfrm>
            <a:off x="710812" y="728545"/>
            <a:ext cx="5305661" cy="5305661"/>
          </a:xfrm>
          <a:prstGeom prst="ellipse">
            <a:avLst/>
          </a:prstGeom>
          <a:solidFill>
            <a:schemeClr val="bg2"/>
          </a:solidFill>
        </p:spPr>
        <p:txBody>
          <a:bodyPr anchor="ctr"/>
          <a:lstStyle>
            <a:lvl1pPr marL="0" indent="0" algn="ctr">
              <a:buNone/>
              <a:defRPr/>
            </a:lvl1pPr>
          </a:lstStyle>
          <a:p>
            <a:r>
              <a:rPr lang="en-US" noProof="0"/>
              <a:t>Click icon to add picture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a:off x="-1728305" y="-2049517"/>
            <a:ext cx="8917229" cy="10769768"/>
            <a:chOff x="11114088" y="2241550"/>
            <a:chExt cx="1905000" cy="2354263"/>
          </a:xfrm>
          <a:solidFill>
            <a:schemeClr val="bg1">
              <a:alpha val="16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pic>
        <p:nvPicPr>
          <p:cNvPr id="9" name="Picture 8">
            <a:extLst>
              <a:ext uri="{FF2B5EF4-FFF2-40B4-BE49-F238E27FC236}">
                <a16:creationId xmlns:a16="http://schemas.microsoft.com/office/drawing/2014/main" id="{4FE28ACC-E44C-4381-B768-0310810E78D2}"/>
              </a:ext>
            </a:extLst>
          </p:cNvPr>
          <p:cNvPicPr>
            <a:picLocks noChangeAspect="1"/>
          </p:cNvPicPr>
          <p:nvPr userDrawn="1"/>
        </p:nvPicPr>
        <p:blipFill>
          <a:blip r:embed="rId2"/>
          <a:srcRect/>
          <a:stretch/>
        </p:blipFill>
        <p:spPr>
          <a:xfrm>
            <a:off x="10813785" y="6020183"/>
            <a:ext cx="673365" cy="673365"/>
          </a:xfrm>
          <a:prstGeom prst="rect">
            <a:avLst/>
          </a:prstGeom>
        </p:spPr>
      </p:pic>
      <p:cxnSp>
        <p:nvCxnSpPr>
          <p:cNvPr id="5" name="Straight Connector 4">
            <a:extLst>
              <a:ext uri="{FF2B5EF4-FFF2-40B4-BE49-F238E27FC236}">
                <a16:creationId xmlns:a16="http://schemas.microsoft.com/office/drawing/2014/main" id="{819AFA09-F4B1-493D-BCAD-FF30C20CD1AA}"/>
              </a:ext>
            </a:extLst>
          </p:cNvPr>
          <p:cNvCxnSpPr/>
          <p:nvPr userDrawn="1"/>
        </p:nvCxnSpPr>
        <p:spPr>
          <a:xfrm>
            <a:off x="6469778" y="4233582"/>
            <a:ext cx="253233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214083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7333" userDrawn="1">
          <p15:clr>
            <a:srgbClr val="FBAE40"/>
          </p15:clr>
        </p15:guide>
        <p15:guide id="4" pos="362"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9F866E5C-B8AA-4805-B232-831BA01AAF16}"/>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20" name="Freeform 5">
              <a:extLst>
                <a:ext uri="{FF2B5EF4-FFF2-40B4-BE49-F238E27FC236}">
                  <a16:creationId xmlns:a16="http://schemas.microsoft.com/office/drawing/2014/main" id="{F98614F0-2DA3-4F29-8CB3-D61424AC8506}"/>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2" name="Freeform 6">
              <a:extLst>
                <a:ext uri="{FF2B5EF4-FFF2-40B4-BE49-F238E27FC236}">
                  <a16:creationId xmlns:a16="http://schemas.microsoft.com/office/drawing/2014/main" id="{66D52F08-13EC-4AB4-BB79-89A5395A03BF}"/>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3" name="Freeform 7">
              <a:extLst>
                <a:ext uri="{FF2B5EF4-FFF2-40B4-BE49-F238E27FC236}">
                  <a16:creationId xmlns:a16="http://schemas.microsoft.com/office/drawing/2014/main" id="{2544236D-8C3A-41EF-9A68-C84A8A7D0F5A}"/>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14" name="Title 1">
            <a:extLst>
              <a:ext uri="{FF2B5EF4-FFF2-40B4-BE49-F238E27FC236}">
                <a16:creationId xmlns:a16="http://schemas.microsoft.com/office/drawing/2014/main" id="{9009D5C6-6206-4291-8037-67DC025F0B4C}"/>
              </a:ext>
            </a:extLst>
          </p:cNvPr>
          <p:cNvSpPr>
            <a:spLocks noGrp="1"/>
          </p:cNvSpPr>
          <p:nvPr>
            <p:ph type="title"/>
          </p:nvPr>
        </p:nvSpPr>
        <p:spPr>
          <a:xfrm>
            <a:off x="839788" y="457200"/>
            <a:ext cx="3932237" cy="1600200"/>
          </a:xfrm>
        </p:spPr>
        <p:txBody>
          <a:bodyPr anchor="b"/>
          <a:lstStyle>
            <a:lvl1pPr>
              <a:defRPr sz="3200"/>
            </a:lvl1pPr>
          </a:lstStyle>
          <a:p>
            <a:r>
              <a:rPr lang="en-US" noProof="0"/>
              <a:t>Click to edit Master title style</a:t>
            </a:r>
            <a:endParaRPr lang="en-US" noProof="0" dirty="0"/>
          </a:p>
        </p:txBody>
      </p:sp>
      <p:sp>
        <p:nvSpPr>
          <p:cNvPr id="17" name="Text Placeholder 3">
            <a:extLst>
              <a:ext uri="{FF2B5EF4-FFF2-40B4-BE49-F238E27FC236}">
                <a16:creationId xmlns:a16="http://schemas.microsoft.com/office/drawing/2014/main" id="{BEB643FD-AA85-4A43-8EBD-AFD10DD987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18" name="Content Placeholder 2">
            <a:extLst>
              <a:ext uri="{FF2B5EF4-FFF2-40B4-BE49-F238E27FC236}">
                <a16:creationId xmlns:a16="http://schemas.microsoft.com/office/drawing/2014/main" id="{9001F313-F798-43BE-AFF0-A68C84C3640D}"/>
              </a:ext>
            </a:extLst>
          </p:cNvPr>
          <p:cNvSpPr>
            <a:spLocks noGrp="1"/>
          </p:cNvSpPr>
          <p:nvPr>
            <p:ph idx="1"/>
          </p:nvPr>
        </p:nvSpPr>
        <p:spPr>
          <a:xfrm>
            <a:off x="5183188" y="457201"/>
            <a:ext cx="6172200" cy="54038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2314640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with Imag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9087E09-D75F-4E26-B01E-A1A09BA2EA70}"/>
              </a:ext>
            </a:extLst>
          </p:cNvPr>
          <p:cNvSpPr/>
          <p:nvPr userDrawn="1"/>
        </p:nvSpPr>
        <p:spPr>
          <a:xfrm>
            <a:off x="0" y="0"/>
            <a:ext cx="12192000"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AF7A70B7-7ADE-4E0B-B956-363B0B1AA613}"/>
              </a:ext>
            </a:extLst>
          </p:cNvPr>
          <p:cNvSpPr>
            <a:spLocks noGrp="1"/>
          </p:cNvSpPr>
          <p:nvPr>
            <p:ph type="title"/>
          </p:nvPr>
        </p:nvSpPr>
        <p:spPr>
          <a:xfrm>
            <a:off x="831850" y="182563"/>
            <a:ext cx="10515600" cy="940181"/>
          </a:xfrm>
        </p:spPr>
        <p:txBody>
          <a:bodyPr anchor="b">
            <a:noAutofit/>
          </a:bodyPr>
          <a:lstStyle>
            <a:lvl1pPr algn="ctr">
              <a:defRPr sz="4000" b="1" cap="all" baseline="0">
                <a:solidFill>
                  <a:schemeClr val="bg1"/>
                </a:solidFill>
              </a:defRPr>
            </a:lvl1pPr>
          </a:lstStyle>
          <a:p>
            <a:r>
              <a:rPr lang="en-US" noProof="0"/>
              <a:t>Click to edit Master title style</a:t>
            </a:r>
          </a:p>
        </p:txBody>
      </p:sp>
      <p:sp>
        <p:nvSpPr>
          <p:cNvPr id="3" name="Text Placeholder 2">
            <a:extLst>
              <a:ext uri="{FF2B5EF4-FFF2-40B4-BE49-F238E27FC236}">
                <a16:creationId xmlns:a16="http://schemas.microsoft.com/office/drawing/2014/main" id="{4ACB5603-8A62-4D45-B6EF-0D7E2D5FC4F7}"/>
              </a:ext>
            </a:extLst>
          </p:cNvPr>
          <p:cNvSpPr>
            <a:spLocks noGrp="1"/>
          </p:cNvSpPr>
          <p:nvPr>
            <p:ph type="body" idx="1" hasCustomPrompt="1"/>
          </p:nvPr>
        </p:nvSpPr>
        <p:spPr>
          <a:xfrm>
            <a:off x="2139388" y="1154832"/>
            <a:ext cx="7900525" cy="764460"/>
          </a:xfrm>
        </p:spPr>
        <p:txBody>
          <a:bodyPr>
            <a:noAutofit/>
          </a:bodyPr>
          <a:lstStyle>
            <a:lvl1pPr marL="0" indent="0" algn="ctr">
              <a:buNone/>
              <a:defRPr sz="1800" cap="none" baseline="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Dummy Text Comes Here</a:t>
            </a:r>
          </a:p>
        </p:txBody>
      </p:sp>
      <p:pic>
        <p:nvPicPr>
          <p:cNvPr id="8" name="Picture 7">
            <a:extLst>
              <a:ext uri="{FF2B5EF4-FFF2-40B4-BE49-F238E27FC236}">
                <a16:creationId xmlns:a16="http://schemas.microsoft.com/office/drawing/2014/main" id="{25FC40B0-ED27-47E5-A3C2-32A8418567EE}"/>
              </a:ext>
            </a:extLst>
          </p:cNvPr>
          <p:cNvPicPr>
            <a:picLocks noChangeAspect="1"/>
          </p:cNvPicPr>
          <p:nvPr userDrawn="1"/>
        </p:nvPicPr>
        <p:blipFill>
          <a:blip r:embed="rId2"/>
          <a:srcRect/>
          <a:stretch/>
        </p:blipFill>
        <p:spPr>
          <a:xfrm>
            <a:off x="799887" y="6260507"/>
            <a:ext cx="414929" cy="414929"/>
          </a:xfrm>
          <a:prstGeom prst="rect">
            <a:avLst/>
          </a:prstGeom>
        </p:spPr>
      </p:pic>
      <p:sp>
        <p:nvSpPr>
          <p:cNvPr id="11" name="Oval 10">
            <a:extLst>
              <a:ext uri="{FF2B5EF4-FFF2-40B4-BE49-F238E27FC236}">
                <a16:creationId xmlns:a16="http://schemas.microsoft.com/office/drawing/2014/main" id="{8931D2A9-0B92-4197-8802-80424C14EA7E}"/>
              </a:ext>
            </a:extLst>
          </p:cNvPr>
          <p:cNvSpPr/>
          <p:nvPr userDrawn="1"/>
        </p:nvSpPr>
        <p:spPr>
          <a:xfrm>
            <a:off x="11371669" y="6409397"/>
            <a:ext cx="280051" cy="28005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6" name="Slide Number Placeholder 5">
            <a:extLst>
              <a:ext uri="{FF2B5EF4-FFF2-40B4-BE49-F238E27FC236}">
                <a16:creationId xmlns:a16="http://schemas.microsoft.com/office/drawing/2014/main" id="{533B74B0-30B9-45C2-9AE6-45D1978AAFAE}"/>
              </a:ext>
            </a:extLst>
          </p:cNvPr>
          <p:cNvSpPr>
            <a:spLocks noGrp="1"/>
          </p:cNvSpPr>
          <p:nvPr>
            <p:ph type="sldNum" sz="quarter" idx="12"/>
          </p:nvPr>
        </p:nvSpPr>
        <p:spPr>
          <a:xfrm>
            <a:off x="11363696" y="6455739"/>
            <a:ext cx="294460" cy="187367"/>
          </a:xfrm>
        </p:spPr>
        <p:txBody>
          <a:bodyPr lIns="0" tIns="0" rIns="0" bIns="0"/>
          <a:lstStyle>
            <a:lvl1pPr algn="ctr">
              <a:defRPr sz="900">
                <a:solidFill>
                  <a:srgbClr val="2C567A"/>
                </a:solidFill>
                <a:latin typeface="+mn-lt"/>
              </a:defRPr>
            </a:lvl1pPr>
          </a:lstStyle>
          <a:p>
            <a:fld id="{9EC71654-96A5-4280-94F3-931C61A9F92C}" type="slidenum">
              <a:rPr lang="en-US" noProof="0" smtClean="0"/>
              <a:pPr/>
              <a:t>‹#›</a:t>
            </a:fld>
            <a:endParaRPr lang="en-US" noProof="0" dirty="0"/>
          </a:p>
        </p:txBody>
      </p:sp>
      <p:sp>
        <p:nvSpPr>
          <p:cNvPr id="15" name="Picture Placeholder 14">
            <a:extLst>
              <a:ext uri="{FF2B5EF4-FFF2-40B4-BE49-F238E27FC236}">
                <a16:creationId xmlns:a16="http://schemas.microsoft.com/office/drawing/2014/main" id="{B5A30B6B-EEDB-4142-8138-D50F5A307D76}"/>
              </a:ext>
            </a:extLst>
          </p:cNvPr>
          <p:cNvSpPr>
            <a:spLocks noGrp="1"/>
          </p:cNvSpPr>
          <p:nvPr>
            <p:ph type="pic" sz="quarter" idx="13"/>
          </p:nvPr>
        </p:nvSpPr>
        <p:spPr>
          <a:xfrm>
            <a:off x="2993041" y="2270376"/>
            <a:ext cx="6206400" cy="4587625"/>
          </a:xfrm>
          <a:custGeom>
            <a:avLst/>
            <a:gdLst>
              <a:gd name="connsiteX0" fmla="*/ 3103200 w 6206400"/>
              <a:gd name="connsiteY0" fmla="*/ 0 h 4587625"/>
              <a:gd name="connsiteX1" fmla="*/ 6206400 w 6206400"/>
              <a:gd name="connsiteY1" fmla="*/ 3103200 h 4587625"/>
              <a:gd name="connsiteX2" fmla="*/ 5831861 w 6206400"/>
              <a:gd name="connsiteY2" fmla="*/ 4582370 h 4587625"/>
              <a:gd name="connsiteX3" fmla="*/ 5828668 w 6206400"/>
              <a:gd name="connsiteY3" fmla="*/ 4587625 h 4587625"/>
              <a:gd name="connsiteX4" fmla="*/ 377733 w 6206400"/>
              <a:gd name="connsiteY4" fmla="*/ 4587625 h 4587625"/>
              <a:gd name="connsiteX5" fmla="*/ 374540 w 6206400"/>
              <a:gd name="connsiteY5" fmla="*/ 4582370 h 4587625"/>
              <a:gd name="connsiteX6" fmla="*/ 0 w 6206400"/>
              <a:gd name="connsiteY6" fmla="*/ 3103200 h 4587625"/>
              <a:gd name="connsiteX7" fmla="*/ 3103200 w 6206400"/>
              <a:gd name="connsiteY7" fmla="*/ 0 h 4587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206400" h="4587625">
                <a:moveTo>
                  <a:pt x="3103200" y="0"/>
                </a:moveTo>
                <a:cubicBezTo>
                  <a:pt x="4817050" y="0"/>
                  <a:pt x="6206400" y="1389350"/>
                  <a:pt x="6206400" y="3103200"/>
                </a:cubicBezTo>
                <a:cubicBezTo>
                  <a:pt x="6206400" y="3638778"/>
                  <a:pt x="6070721" y="4142667"/>
                  <a:pt x="5831861" y="4582370"/>
                </a:cubicBezTo>
                <a:lnTo>
                  <a:pt x="5828668" y="4587625"/>
                </a:lnTo>
                <a:lnTo>
                  <a:pt x="377733" y="4587625"/>
                </a:lnTo>
                <a:lnTo>
                  <a:pt x="374540" y="4582370"/>
                </a:lnTo>
                <a:cubicBezTo>
                  <a:pt x="135679" y="4142667"/>
                  <a:pt x="0" y="3638778"/>
                  <a:pt x="0" y="3103200"/>
                </a:cubicBezTo>
                <a:cubicBezTo>
                  <a:pt x="0" y="1389350"/>
                  <a:pt x="1389350" y="0"/>
                  <a:pt x="3103200" y="0"/>
                </a:cubicBezTo>
                <a:close/>
              </a:path>
            </a:pathLst>
          </a:custGeom>
          <a:solidFill>
            <a:schemeClr val="bg2"/>
          </a:solidFill>
        </p:spPr>
        <p:txBody>
          <a:bodyPr wrap="square" anchor="ctr">
            <a:noAutofit/>
          </a:bodyPr>
          <a:lstStyle>
            <a:lvl1pPr marL="0" indent="0" algn="ctr">
              <a:buNone/>
              <a:defRPr sz="2400"/>
            </a:lvl1pPr>
          </a:lstStyle>
          <a:p>
            <a:r>
              <a:rPr lang="en-US" noProof="0"/>
              <a:t>Click icon to add picture</a:t>
            </a:r>
            <a:endParaRPr lang="en-US" noProof="0" dirty="0"/>
          </a:p>
        </p:txBody>
      </p:sp>
    </p:spTree>
    <p:extLst>
      <p:ext uri="{BB962C8B-B14F-4D97-AF65-F5344CB8AC3E}">
        <p14:creationId xmlns:p14="http://schemas.microsoft.com/office/powerpoint/2010/main" val="275049557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and Content with imag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EE9886-36F0-4E06-A3A6-D8F00B0665A1}"/>
              </a:ext>
            </a:extLst>
          </p:cNvPr>
          <p:cNvSpPr>
            <a:spLocks noGrp="1"/>
          </p:cNvSpPr>
          <p:nvPr>
            <p:ph idx="1"/>
          </p:nvPr>
        </p:nvSpPr>
        <p:spPr>
          <a:xfrm>
            <a:off x="538960" y="1825625"/>
            <a:ext cx="4914189" cy="4351338"/>
          </a:xfrm>
        </p:spPr>
        <p:txBody>
          <a:bodyPr lIns="0" tIns="0" rIns="0" bIns="0">
            <a:noAutofit/>
          </a:bodyPr>
          <a:lstStyle>
            <a:lvl1pPr>
              <a:defRPr sz="2400"/>
            </a:lvl1pPr>
            <a:lvl2pPr>
              <a:defRPr sz="2000"/>
            </a:lvl2pPr>
            <a:lvl3pPr>
              <a:defRPr sz="1800"/>
            </a:lvl3pPr>
            <a:lvl4pPr>
              <a:defRPr sz="1600"/>
            </a:lvl4pPr>
            <a:lvl5pPr>
              <a:defRPr sz="16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grpSp>
        <p:nvGrpSpPr>
          <p:cNvPr id="10" name="Group 9">
            <a:extLst>
              <a:ext uri="{FF2B5EF4-FFF2-40B4-BE49-F238E27FC236}">
                <a16:creationId xmlns:a16="http://schemas.microsoft.com/office/drawing/2014/main" id="{42E17FB3-B5C4-4B3A-A57B-C6493A9D0C66}"/>
              </a:ext>
            </a:extLst>
          </p:cNvPr>
          <p:cNvGrpSpPr/>
          <p:nvPr userDrawn="1"/>
        </p:nvGrpSpPr>
        <p:grpSpPr>
          <a:xfrm rot="8650774">
            <a:off x="5037655" y="4336093"/>
            <a:ext cx="1905000" cy="2354263"/>
            <a:chOff x="11114088" y="2241550"/>
            <a:chExt cx="1905000" cy="2354263"/>
          </a:xfrm>
          <a:solidFill>
            <a:schemeClr val="bg2"/>
          </a:solidFill>
        </p:grpSpPr>
        <p:sp>
          <p:nvSpPr>
            <p:cNvPr id="11" name="Freeform 5">
              <a:extLst>
                <a:ext uri="{FF2B5EF4-FFF2-40B4-BE49-F238E27FC236}">
                  <a16:creationId xmlns:a16="http://schemas.microsoft.com/office/drawing/2014/main" id="{DCA6C454-F761-4265-BB5E-DFD947CC3592}"/>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2" name="Freeform 6">
              <a:extLst>
                <a:ext uri="{FF2B5EF4-FFF2-40B4-BE49-F238E27FC236}">
                  <a16:creationId xmlns:a16="http://schemas.microsoft.com/office/drawing/2014/main" id="{6B853B2F-9E1C-4AC4-9344-8610498D5B52}"/>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3" name="Freeform 7">
              <a:extLst>
                <a:ext uri="{FF2B5EF4-FFF2-40B4-BE49-F238E27FC236}">
                  <a16:creationId xmlns:a16="http://schemas.microsoft.com/office/drawing/2014/main" id="{B7FCC84B-2235-4948-8277-8363DFC691A4}"/>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23" name="Picture Placeholder 22">
            <a:extLst>
              <a:ext uri="{FF2B5EF4-FFF2-40B4-BE49-F238E27FC236}">
                <a16:creationId xmlns:a16="http://schemas.microsoft.com/office/drawing/2014/main" id="{26619E66-5354-4D60-8529-27917AC037C0}"/>
              </a:ext>
            </a:extLst>
          </p:cNvPr>
          <p:cNvSpPr>
            <a:spLocks noGrp="1"/>
          </p:cNvSpPr>
          <p:nvPr>
            <p:ph type="pic" sz="quarter" idx="13"/>
          </p:nvPr>
        </p:nvSpPr>
        <p:spPr>
          <a:xfrm>
            <a:off x="5884648" y="0"/>
            <a:ext cx="6307353" cy="5780372"/>
          </a:xfrm>
          <a:custGeom>
            <a:avLst/>
            <a:gdLst>
              <a:gd name="connsiteX0" fmla="*/ 760444 w 6307353"/>
              <a:gd name="connsiteY0" fmla="*/ 0 h 5780372"/>
              <a:gd name="connsiteX1" fmla="*/ 6307353 w 6307353"/>
              <a:gd name="connsiteY1" fmla="*/ 0 h 5780372"/>
              <a:gd name="connsiteX2" fmla="*/ 6307353 w 6307353"/>
              <a:gd name="connsiteY2" fmla="*/ 4515612 h 5780372"/>
              <a:gd name="connsiteX3" fmla="*/ 6110746 w 6307353"/>
              <a:gd name="connsiteY3" fmla="*/ 4731934 h 5780372"/>
              <a:gd name="connsiteX4" fmla="*/ 3579592 w 6307353"/>
              <a:gd name="connsiteY4" fmla="*/ 5780372 h 5780372"/>
              <a:gd name="connsiteX5" fmla="*/ 0 w 6307353"/>
              <a:gd name="connsiteY5" fmla="*/ 2200780 h 5780372"/>
              <a:gd name="connsiteX6" fmla="*/ 611338 w 6307353"/>
              <a:gd name="connsiteY6" fmla="*/ 199396 h 5780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07353" h="5780372">
                <a:moveTo>
                  <a:pt x="760444" y="0"/>
                </a:moveTo>
                <a:lnTo>
                  <a:pt x="6307353" y="0"/>
                </a:lnTo>
                <a:lnTo>
                  <a:pt x="6307353" y="4515612"/>
                </a:lnTo>
                <a:lnTo>
                  <a:pt x="6110746" y="4731934"/>
                </a:lnTo>
                <a:cubicBezTo>
                  <a:pt x="5462967" y="5379713"/>
                  <a:pt x="4568069" y="5780372"/>
                  <a:pt x="3579592" y="5780372"/>
                </a:cubicBezTo>
                <a:cubicBezTo>
                  <a:pt x="1602638" y="5780372"/>
                  <a:pt x="0" y="4177734"/>
                  <a:pt x="0" y="2200780"/>
                </a:cubicBezTo>
                <a:cubicBezTo>
                  <a:pt x="0" y="1459422"/>
                  <a:pt x="225371" y="770703"/>
                  <a:pt x="611338" y="199396"/>
                </a:cubicBezTo>
                <a:close/>
              </a:path>
            </a:pathLst>
          </a:custGeom>
          <a:solidFill>
            <a:schemeClr val="bg2"/>
          </a:solidFill>
        </p:spPr>
        <p:txBody>
          <a:bodyPr wrap="square" anchor="ctr">
            <a:noAutofit/>
          </a:bodyPr>
          <a:lstStyle>
            <a:lvl1pPr marL="0" indent="0" algn="ctr">
              <a:buNone/>
              <a:defRPr/>
            </a:lvl1pPr>
          </a:lstStyle>
          <a:p>
            <a:r>
              <a:rPr lang="en-US" noProof="0"/>
              <a:t>Click icon to add picture</a:t>
            </a:r>
            <a:endParaRPr lang="en-US" noProof="0" dirty="0"/>
          </a:p>
        </p:txBody>
      </p:sp>
      <p:sp>
        <p:nvSpPr>
          <p:cNvPr id="14" name="Title 1">
            <a:extLst>
              <a:ext uri="{FF2B5EF4-FFF2-40B4-BE49-F238E27FC236}">
                <a16:creationId xmlns:a16="http://schemas.microsoft.com/office/drawing/2014/main" id="{2E646B4F-6CCB-724C-9D5E-6D5770023939}"/>
              </a:ext>
            </a:extLst>
          </p:cNvPr>
          <p:cNvSpPr>
            <a:spLocks noGrp="1"/>
          </p:cNvSpPr>
          <p:nvPr>
            <p:ph type="title"/>
          </p:nvPr>
        </p:nvSpPr>
        <p:spPr>
          <a:xfrm>
            <a:off x="515938" y="499595"/>
            <a:ext cx="4937211" cy="1325563"/>
          </a:xfrm>
        </p:spPr>
        <p:txBody>
          <a:bodyPr lIns="0" tIns="0" rIns="0" bIns="0">
            <a:noAutofit/>
          </a:bodyPr>
          <a:lstStyle>
            <a:lvl1pPr>
              <a:defRPr sz="3200" b="1" cap="all" baseline="0"/>
            </a:lvl1pPr>
          </a:lstStyle>
          <a:p>
            <a:r>
              <a:rPr lang="en-US" noProof="0"/>
              <a:t>Click to edit Master title style</a:t>
            </a:r>
            <a:endParaRPr lang="en-US" noProof="0" dirty="0"/>
          </a:p>
        </p:txBody>
      </p:sp>
    </p:spTree>
    <p:extLst>
      <p:ext uri="{BB962C8B-B14F-4D97-AF65-F5344CB8AC3E}">
        <p14:creationId xmlns:p14="http://schemas.microsoft.com/office/powerpoint/2010/main" val="1696208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and Content 0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70CD0-696D-4313-96BA-4AA72C813BD0}"/>
              </a:ext>
            </a:extLst>
          </p:cNvPr>
          <p:cNvSpPr>
            <a:spLocks noGrp="1"/>
          </p:cNvSpPr>
          <p:nvPr>
            <p:ph type="title"/>
          </p:nvPr>
        </p:nvSpPr>
        <p:spPr>
          <a:xfrm>
            <a:off x="515938" y="499595"/>
            <a:ext cx="4937211" cy="1325563"/>
          </a:xfrm>
        </p:spPr>
        <p:txBody>
          <a:bodyPr lIns="0" tIns="0" rIns="0" bIns="0">
            <a:noAutofit/>
          </a:bodyPr>
          <a:lstStyle>
            <a:lvl1pPr>
              <a:defRPr sz="3200" b="1" cap="all" baseline="0"/>
            </a:lvl1pPr>
          </a:lstStyle>
          <a:p>
            <a:r>
              <a:rPr lang="en-US" noProof="0"/>
              <a:t>Click to edit Master title style</a:t>
            </a:r>
          </a:p>
        </p:txBody>
      </p:sp>
      <p:sp>
        <p:nvSpPr>
          <p:cNvPr id="3" name="Content Placeholder 2">
            <a:extLst>
              <a:ext uri="{FF2B5EF4-FFF2-40B4-BE49-F238E27FC236}">
                <a16:creationId xmlns:a16="http://schemas.microsoft.com/office/drawing/2014/main" id="{0FEE9886-36F0-4E06-A3A6-D8F00B0665A1}"/>
              </a:ext>
            </a:extLst>
          </p:cNvPr>
          <p:cNvSpPr>
            <a:spLocks noGrp="1"/>
          </p:cNvSpPr>
          <p:nvPr>
            <p:ph idx="1"/>
          </p:nvPr>
        </p:nvSpPr>
        <p:spPr>
          <a:xfrm>
            <a:off x="538960" y="1825625"/>
            <a:ext cx="4914189" cy="4351338"/>
          </a:xfrm>
        </p:spPr>
        <p:txBody>
          <a:bodyPr lIns="0" tIns="0" rIns="0" bIns="0">
            <a:noAutofit/>
          </a:bodyPr>
          <a:lstStyle>
            <a:lvl1pPr>
              <a:defRPr sz="2400"/>
            </a:lvl1pPr>
            <a:lvl2pPr>
              <a:defRPr sz="2000"/>
            </a:lvl2pPr>
            <a:lvl3pPr>
              <a:defRPr sz="1800"/>
            </a:lvl3pPr>
            <a:lvl4pPr>
              <a:defRPr sz="1600"/>
            </a:lvl4pPr>
            <a:lvl5pPr>
              <a:defRPr sz="16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4" name="Oval 3">
            <a:extLst>
              <a:ext uri="{FF2B5EF4-FFF2-40B4-BE49-F238E27FC236}">
                <a16:creationId xmlns:a16="http://schemas.microsoft.com/office/drawing/2014/main" id="{14C1BF67-E354-4E04-8F94-BABF2B7D1AFB}"/>
              </a:ext>
            </a:extLst>
          </p:cNvPr>
          <p:cNvSpPr/>
          <p:nvPr userDrawn="1"/>
        </p:nvSpPr>
        <p:spPr>
          <a:xfrm>
            <a:off x="5107816" y="633613"/>
            <a:ext cx="5571908" cy="5571906"/>
          </a:xfrm>
          <a:prstGeom prst="ellipse">
            <a:avLst/>
          </a:prstGeom>
          <a:solidFill>
            <a:schemeClr val="bg2">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Picture Placeholder 5">
            <a:extLst>
              <a:ext uri="{FF2B5EF4-FFF2-40B4-BE49-F238E27FC236}">
                <a16:creationId xmlns:a16="http://schemas.microsoft.com/office/drawing/2014/main" id="{FF6AC390-6F85-4B64-AE7A-E8E0D8FC89CF}"/>
              </a:ext>
            </a:extLst>
          </p:cNvPr>
          <p:cNvSpPr>
            <a:spLocks noGrp="1"/>
          </p:cNvSpPr>
          <p:nvPr>
            <p:ph type="pic" sz="quarter" idx="13"/>
          </p:nvPr>
        </p:nvSpPr>
        <p:spPr>
          <a:xfrm>
            <a:off x="5455212" y="988536"/>
            <a:ext cx="4884848" cy="4884848"/>
          </a:xfrm>
          <a:prstGeom prst="ellipse">
            <a:avLst/>
          </a:prstGeom>
          <a:solidFill>
            <a:schemeClr val="bg1">
              <a:lumMod val="85000"/>
            </a:schemeClr>
          </a:solidFill>
        </p:spPr>
        <p:txBody>
          <a:bodyPr anchor="ctr"/>
          <a:lstStyle>
            <a:lvl1pPr marL="0" indent="0" algn="ctr">
              <a:buNone/>
              <a:defRPr/>
            </a:lvl1pPr>
          </a:lstStyle>
          <a:p>
            <a:r>
              <a:rPr lang="en-US" noProof="0"/>
              <a:t>Click icon to add picture</a:t>
            </a:r>
            <a:endParaRPr lang="en-US" noProof="0" dirty="0"/>
          </a:p>
        </p:txBody>
      </p:sp>
    </p:spTree>
    <p:extLst>
      <p:ext uri="{BB962C8B-B14F-4D97-AF65-F5344CB8AC3E}">
        <p14:creationId xmlns:p14="http://schemas.microsoft.com/office/powerpoint/2010/main" val="1969986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and Content 03">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12E4E194-63F1-4D43-AC02-75733DF045E9}"/>
              </a:ext>
            </a:extLst>
          </p:cNvPr>
          <p:cNvSpPr/>
          <p:nvPr userDrawn="1"/>
        </p:nvSpPr>
        <p:spPr>
          <a:xfrm>
            <a:off x="8308181" y="1630018"/>
            <a:ext cx="3883819" cy="437321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9" name="Rectangle 8">
            <a:extLst>
              <a:ext uri="{FF2B5EF4-FFF2-40B4-BE49-F238E27FC236}">
                <a16:creationId xmlns:a16="http://schemas.microsoft.com/office/drawing/2014/main" id="{3755C1FB-E61C-4BBC-8179-D34908DEA1B6}"/>
              </a:ext>
            </a:extLst>
          </p:cNvPr>
          <p:cNvSpPr/>
          <p:nvPr userDrawn="1"/>
        </p:nvSpPr>
        <p:spPr>
          <a:xfrm>
            <a:off x="-39096" y="1630018"/>
            <a:ext cx="3883819" cy="437321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32970CD0-696D-4313-96BA-4AA72C813BD0}"/>
              </a:ext>
            </a:extLst>
          </p:cNvPr>
          <p:cNvSpPr>
            <a:spLocks noGrp="1"/>
          </p:cNvSpPr>
          <p:nvPr>
            <p:ph type="title"/>
          </p:nvPr>
        </p:nvSpPr>
        <p:spPr>
          <a:xfrm>
            <a:off x="515938" y="246621"/>
            <a:ext cx="11150600" cy="920336"/>
          </a:xfrm>
        </p:spPr>
        <p:txBody>
          <a:bodyPr lIns="0" tIns="0" rIns="0" bIns="0" anchor="b">
            <a:noAutofit/>
          </a:bodyPr>
          <a:lstStyle>
            <a:lvl1pPr>
              <a:defRPr sz="3200" b="1" cap="all" baseline="0"/>
            </a:lvl1pPr>
          </a:lstStyle>
          <a:p>
            <a:r>
              <a:rPr lang="en-US" noProof="0"/>
              <a:t>Click to edit Master title style</a:t>
            </a:r>
          </a:p>
        </p:txBody>
      </p:sp>
      <p:sp>
        <p:nvSpPr>
          <p:cNvPr id="3" name="Content Placeholder 2">
            <a:extLst>
              <a:ext uri="{FF2B5EF4-FFF2-40B4-BE49-F238E27FC236}">
                <a16:creationId xmlns:a16="http://schemas.microsoft.com/office/drawing/2014/main" id="{0FEE9886-36F0-4E06-A3A6-D8F00B0665A1}"/>
              </a:ext>
            </a:extLst>
          </p:cNvPr>
          <p:cNvSpPr>
            <a:spLocks noGrp="1"/>
          </p:cNvSpPr>
          <p:nvPr>
            <p:ph idx="1"/>
          </p:nvPr>
        </p:nvSpPr>
        <p:spPr>
          <a:xfrm>
            <a:off x="219126" y="3207024"/>
            <a:ext cx="3445566" cy="2504663"/>
          </a:xfrm>
        </p:spPr>
        <p:txBody>
          <a:bodyPr lIns="0" tIns="0" rIns="0" bIns="0">
            <a:norm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6" name="Picture Placeholder 5">
            <a:extLst>
              <a:ext uri="{FF2B5EF4-FFF2-40B4-BE49-F238E27FC236}">
                <a16:creationId xmlns:a16="http://schemas.microsoft.com/office/drawing/2014/main" id="{35B71D50-AA4B-4E0C-8F6A-0F64F2C8A8C7}"/>
              </a:ext>
            </a:extLst>
          </p:cNvPr>
          <p:cNvSpPr>
            <a:spLocks noGrp="1"/>
          </p:cNvSpPr>
          <p:nvPr>
            <p:ph type="pic" sz="quarter" idx="13"/>
          </p:nvPr>
        </p:nvSpPr>
        <p:spPr>
          <a:xfrm>
            <a:off x="3883819" y="1630018"/>
            <a:ext cx="4424362" cy="4373217"/>
          </a:xfrm>
          <a:solidFill>
            <a:schemeClr val="bg2">
              <a:lumMod val="90000"/>
            </a:schemeClr>
          </a:solidFill>
        </p:spPr>
        <p:txBody>
          <a:bodyPr anchor="ctr"/>
          <a:lstStyle>
            <a:lvl1pPr marL="0" indent="0" algn="ctr">
              <a:buNone/>
              <a:defRPr/>
            </a:lvl1pPr>
          </a:lstStyle>
          <a:p>
            <a:r>
              <a:rPr lang="en-US" noProof="0"/>
              <a:t>Click icon to add picture</a:t>
            </a:r>
            <a:endParaRPr lang="en-US" noProof="0" dirty="0"/>
          </a:p>
        </p:txBody>
      </p:sp>
      <p:sp>
        <p:nvSpPr>
          <p:cNvPr id="17" name="Content Placeholder 2">
            <a:extLst>
              <a:ext uri="{FF2B5EF4-FFF2-40B4-BE49-F238E27FC236}">
                <a16:creationId xmlns:a16="http://schemas.microsoft.com/office/drawing/2014/main" id="{147C9C38-5B17-467D-B581-EF28ECB11E80}"/>
              </a:ext>
            </a:extLst>
          </p:cNvPr>
          <p:cNvSpPr>
            <a:spLocks noGrp="1"/>
          </p:cNvSpPr>
          <p:nvPr>
            <p:ph idx="14"/>
          </p:nvPr>
        </p:nvSpPr>
        <p:spPr>
          <a:xfrm>
            <a:off x="8527490" y="3207024"/>
            <a:ext cx="3445200" cy="2504663"/>
          </a:xfrm>
        </p:spPr>
        <p:txBody>
          <a:bodyPr lIns="0" tIns="0" rIns="0" bIns="0">
            <a:norm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20" name="Content Placeholder 2">
            <a:extLst>
              <a:ext uri="{FF2B5EF4-FFF2-40B4-BE49-F238E27FC236}">
                <a16:creationId xmlns:a16="http://schemas.microsoft.com/office/drawing/2014/main" id="{FEB88DD7-AEB5-4718-AF2D-28B5B91ED715}"/>
              </a:ext>
            </a:extLst>
          </p:cNvPr>
          <p:cNvSpPr>
            <a:spLocks noGrp="1"/>
          </p:cNvSpPr>
          <p:nvPr>
            <p:ph idx="15"/>
          </p:nvPr>
        </p:nvSpPr>
        <p:spPr>
          <a:xfrm>
            <a:off x="219126" y="2711636"/>
            <a:ext cx="3445566" cy="495389"/>
          </a:xfrm>
        </p:spPr>
        <p:txBody>
          <a:bodyPr lIns="0" tIns="0" rIns="0" bIns="0" anchor="ctr">
            <a:noAutofit/>
          </a:bodyPr>
          <a:lstStyle>
            <a:lvl1pPr marL="0" indent="0" algn="ctr">
              <a:buNone/>
              <a:defRPr sz="1800" b="1" cap="all" baseline="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21" name="Content Placeholder 2">
            <a:extLst>
              <a:ext uri="{FF2B5EF4-FFF2-40B4-BE49-F238E27FC236}">
                <a16:creationId xmlns:a16="http://schemas.microsoft.com/office/drawing/2014/main" id="{F694448B-800C-40EF-8F61-18C018E8374C}"/>
              </a:ext>
            </a:extLst>
          </p:cNvPr>
          <p:cNvSpPr>
            <a:spLocks noGrp="1"/>
          </p:cNvSpPr>
          <p:nvPr>
            <p:ph idx="16"/>
          </p:nvPr>
        </p:nvSpPr>
        <p:spPr>
          <a:xfrm>
            <a:off x="8527124" y="2711636"/>
            <a:ext cx="3445566" cy="495389"/>
          </a:xfrm>
        </p:spPr>
        <p:txBody>
          <a:bodyPr lIns="0" tIns="0" rIns="0" bIns="0" anchor="ctr">
            <a:noAutofit/>
          </a:bodyPr>
          <a:lstStyle>
            <a:lvl1pPr marL="0" indent="0" algn="ctr">
              <a:buNone/>
              <a:defRPr sz="1800" b="1" cap="all" baseline="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Tree>
    <p:extLst>
      <p:ext uri="{BB962C8B-B14F-4D97-AF65-F5344CB8AC3E}">
        <p14:creationId xmlns:p14="http://schemas.microsoft.com/office/powerpoint/2010/main" val="1741033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Comparison with Images">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B6EB0C6-606C-4AFB-8FF8-AB43606B95BD}"/>
              </a:ext>
            </a:extLst>
          </p:cNvPr>
          <p:cNvSpPr/>
          <p:nvPr userDrawn="1"/>
        </p:nvSpPr>
        <p:spPr>
          <a:xfrm>
            <a:off x="6599236" y="4707908"/>
            <a:ext cx="5592763" cy="10064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Rectangle 3">
            <a:extLst>
              <a:ext uri="{FF2B5EF4-FFF2-40B4-BE49-F238E27FC236}">
                <a16:creationId xmlns:a16="http://schemas.microsoft.com/office/drawing/2014/main" id="{25CE6D5A-A5C0-4B12-A26A-691D5743FA5C}"/>
              </a:ext>
            </a:extLst>
          </p:cNvPr>
          <p:cNvSpPr/>
          <p:nvPr userDrawn="1"/>
        </p:nvSpPr>
        <p:spPr>
          <a:xfrm>
            <a:off x="-82063" y="1648186"/>
            <a:ext cx="5709139" cy="10064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32970CD0-696D-4313-96BA-4AA72C813BD0}"/>
              </a:ext>
            </a:extLst>
          </p:cNvPr>
          <p:cNvSpPr>
            <a:spLocks noGrp="1"/>
          </p:cNvSpPr>
          <p:nvPr>
            <p:ph type="title"/>
          </p:nvPr>
        </p:nvSpPr>
        <p:spPr>
          <a:xfrm>
            <a:off x="515938" y="246621"/>
            <a:ext cx="11150600" cy="920336"/>
          </a:xfrm>
        </p:spPr>
        <p:txBody>
          <a:bodyPr lIns="0" tIns="0" rIns="0" bIns="0" anchor="b">
            <a:noAutofit/>
          </a:bodyPr>
          <a:lstStyle>
            <a:lvl1pPr>
              <a:defRPr sz="3200" b="1" cap="all" baseline="0"/>
            </a:lvl1pPr>
          </a:lstStyle>
          <a:p>
            <a:r>
              <a:rPr lang="en-US" noProof="0"/>
              <a:t>Click to edit Master title style</a:t>
            </a:r>
          </a:p>
        </p:txBody>
      </p:sp>
      <p:sp>
        <p:nvSpPr>
          <p:cNvPr id="3" name="Content Placeholder 2">
            <a:extLst>
              <a:ext uri="{FF2B5EF4-FFF2-40B4-BE49-F238E27FC236}">
                <a16:creationId xmlns:a16="http://schemas.microsoft.com/office/drawing/2014/main" id="{0FEE9886-36F0-4E06-A3A6-D8F00B0665A1}"/>
              </a:ext>
            </a:extLst>
          </p:cNvPr>
          <p:cNvSpPr>
            <a:spLocks noGrp="1"/>
          </p:cNvSpPr>
          <p:nvPr>
            <p:ph idx="1"/>
          </p:nvPr>
        </p:nvSpPr>
        <p:spPr>
          <a:xfrm>
            <a:off x="680934" y="2863158"/>
            <a:ext cx="4074002" cy="2846648"/>
          </a:xfrm>
        </p:spPr>
        <p:txBody>
          <a:bodyPr lIns="0" tIns="0" rIns="0" bIns="0">
            <a:noAutofit/>
          </a:bodyPr>
          <a:lstStyle>
            <a:lvl1pPr marL="0" indent="0" algn="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accent2"/>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45447" y="6248739"/>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20" name="Content Placeholder 2">
            <a:extLst>
              <a:ext uri="{FF2B5EF4-FFF2-40B4-BE49-F238E27FC236}">
                <a16:creationId xmlns:a16="http://schemas.microsoft.com/office/drawing/2014/main" id="{FEB88DD7-AEB5-4718-AF2D-28B5B91ED715}"/>
              </a:ext>
            </a:extLst>
          </p:cNvPr>
          <p:cNvSpPr>
            <a:spLocks noGrp="1"/>
          </p:cNvSpPr>
          <p:nvPr>
            <p:ph idx="15" hasCustomPrompt="1"/>
          </p:nvPr>
        </p:nvSpPr>
        <p:spPr>
          <a:xfrm>
            <a:off x="1309370" y="1903728"/>
            <a:ext cx="3445566" cy="495389"/>
          </a:xfrm>
        </p:spPr>
        <p:txBody>
          <a:bodyPr lIns="0" tIns="0" rIns="0" bIns="0" anchor="ctr">
            <a:noAutofit/>
          </a:bodyPr>
          <a:lstStyle>
            <a:lvl1pPr marL="0" indent="0" algn="r">
              <a:buNone/>
              <a:defRPr sz="1800" b="1" cap="all" baseline="0">
                <a:solidFill>
                  <a:schemeClr val="accent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Topic 01 comes here</a:t>
            </a:r>
          </a:p>
        </p:txBody>
      </p:sp>
      <p:sp>
        <p:nvSpPr>
          <p:cNvPr id="23" name="Content Placeholder 2">
            <a:extLst>
              <a:ext uri="{FF2B5EF4-FFF2-40B4-BE49-F238E27FC236}">
                <a16:creationId xmlns:a16="http://schemas.microsoft.com/office/drawing/2014/main" id="{E5123CE7-2F8A-489B-BD99-0C2A33ADF49A}"/>
              </a:ext>
            </a:extLst>
          </p:cNvPr>
          <p:cNvSpPr>
            <a:spLocks noGrp="1"/>
          </p:cNvSpPr>
          <p:nvPr>
            <p:ph idx="19"/>
          </p:nvPr>
        </p:nvSpPr>
        <p:spPr>
          <a:xfrm>
            <a:off x="7327918" y="1648186"/>
            <a:ext cx="4074002" cy="2834508"/>
          </a:xfrm>
        </p:spPr>
        <p:txBody>
          <a:bodyPr lIns="0" tIns="0" rIns="0" bIns="0" anchor="b">
            <a:noAutofit/>
          </a:bodyPr>
          <a:lstStyle>
            <a:lvl1pPr marL="0" indent="0" algn="l">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25" name="Content Placeholder 2">
            <a:extLst>
              <a:ext uri="{FF2B5EF4-FFF2-40B4-BE49-F238E27FC236}">
                <a16:creationId xmlns:a16="http://schemas.microsoft.com/office/drawing/2014/main" id="{07730BCF-AC2A-4FEC-8F01-63964DB444CF}"/>
              </a:ext>
            </a:extLst>
          </p:cNvPr>
          <p:cNvSpPr>
            <a:spLocks noGrp="1"/>
          </p:cNvSpPr>
          <p:nvPr>
            <p:ph idx="20" hasCustomPrompt="1"/>
          </p:nvPr>
        </p:nvSpPr>
        <p:spPr>
          <a:xfrm>
            <a:off x="7475709" y="4963450"/>
            <a:ext cx="3445566" cy="495389"/>
          </a:xfrm>
        </p:spPr>
        <p:txBody>
          <a:bodyPr lIns="0" tIns="0" rIns="0" bIns="0" anchor="ctr">
            <a:noAutofit/>
          </a:bodyPr>
          <a:lstStyle>
            <a:lvl1pPr marL="0" indent="0" algn="l">
              <a:buNone/>
              <a:defRPr sz="1800" b="1" cap="all" baseline="0">
                <a:solidFill>
                  <a:schemeClr val="accent4"/>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Topic 02 comes here</a:t>
            </a:r>
          </a:p>
        </p:txBody>
      </p:sp>
      <p:sp>
        <p:nvSpPr>
          <p:cNvPr id="24" name="Picture Placeholder 11">
            <a:extLst>
              <a:ext uri="{FF2B5EF4-FFF2-40B4-BE49-F238E27FC236}">
                <a16:creationId xmlns:a16="http://schemas.microsoft.com/office/drawing/2014/main" id="{E150BFC7-A11D-CC46-B5A2-8BD93C269506}"/>
              </a:ext>
            </a:extLst>
          </p:cNvPr>
          <p:cNvSpPr>
            <a:spLocks noGrp="1"/>
          </p:cNvSpPr>
          <p:nvPr>
            <p:ph type="pic" sz="quarter" idx="21" hasCustomPrompt="1"/>
          </p:nvPr>
        </p:nvSpPr>
        <p:spPr>
          <a:xfrm>
            <a:off x="5282969" y="1850968"/>
            <a:ext cx="605487" cy="605487"/>
          </a:xfrm>
          <a:prstGeom prst="rect">
            <a:avLst/>
          </a:prstGeom>
          <a:noFill/>
        </p:spPr>
        <p:txBody>
          <a:bodyPr lIns="0" rIns="0" anchor="ctr">
            <a:normAutofit/>
          </a:bodyPr>
          <a:lstStyle>
            <a:lvl1pPr marL="0" indent="0" algn="ctr">
              <a:buNone/>
              <a:defRPr sz="1100">
                <a:solidFill>
                  <a:schemeClr val="bg1"/>
                </a:solidFill>
              </a:defRPr>
            </a:lvl1pPr>
          </a:lstStyle>
          <a:p>
            <a:r>
              <a:rPr lang="en-US" noProof="0" dirty="0"/>
              <a:t>icon</a:t>
            </a:r>
          </a:p>
        </p:txBody>
      </p:sp>
      <p:sp>
        <p:nvSpPr>
          <p:cNvPr id="28" name="Oval 27">
            <a:extLst>
              <a:ext uri="{FF2B5EF4-FFF2-40B4-BE49-F238E27FC236}">
                <a16:creationId xmlns:a16="http://schemas.microsoft.com/office/drawing/2014/main" id="{F95B55F4-B501-3440-8904-A1C7F049CBE8}"/>
              </a:ext>
            </a:extLst>
          </p:cNvPr>
          <p:cNvSpPr>
            <a:spLocks noChangeAspect="1"/>
          </p:cNvSpPr>
          <p:nvPr userDrawn="1"/>
        </p:nvSpPr>
        <p:spPr>
          <a:xfrm>
            <a:off x="6100576" y="4707907"/>
            <a:ext cx="1001899" cy="1001899"/>
          </a:xfrm>
          <a:prstGeom prst="ellipse">
            <a:avLst/>
          </a:prstGeom>
          <a:solidFill>
            <a:schemeClr val="accent4"/>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9" name="Picture Placeholder 11">
            <a:extLst>
              <a:ext uri="{FF2B5EF4-FFF2-40B4-BE49-F238E27FC236}">
                <a16:creationId xmlns:a16="http://schemas.microsoft.com/office/drawing/2014/main" id="{F2116994-BE3E-6A43-9C15-E71BA8EC821F}"/>
              </a:ext>
            </a:extLst>
          </p:cNvPr>
          <p:cNvSpPr>
            <a:spLocks noGrp="1"/>
          </p:cNvSpPr>
          <p:nvPr>
            <p:ph type="pic" sz="quarter" idx="22" hasCustomPrompt="1"/>
          </p:nvPr>
        </p:nvSpPr>
        <p:spPr>
          <a:xfrm>
            <a:off x="6298782" y="4906113"/>
            <a:ext cx="605487" cy="605487"/>
          </a:xfrm>
          <a:prstGeom prst="rect">
            <a:avLst/>
          </a:prstGeom>
          <a:noFill/>
        </p:spPr>
        <p:txBody>
          <a:bodyPr lIns="0" rIns="0" anchor="ctr">
            <a:normAutofit/>
          </a:bodyPr>
          <a:lstStyle>
            <a:lvl1pPr marL="0" indent="0" algn="ctr">
              <a:buNone/>
              <a:defRPr sz="1100">
                <a:solidFill>
                  <a:schemeClr val="bg1"/>
                </a:solidFill>
              </a:defRPr>
            </a:lvl1pPr>
          </a:lstStyle>
          <a:p>
            <a:r>
              <a:rPr lang="en-US" noProof="0" dirty="0"/>
              <a:t>icon</a:t>
            </a:r>
          </a:p>
        </p:txBody>
      </p:sp>
    </p:spTree>
    <p:extLst>
      <p:ext uri="{BB962C8B-B14F-4D97-AF65-F5344CB8AC3E}">
        <p14:creationId xmlns:p14="http://schemas.microsoft.com/office/powerpoint/2010/main" val="891400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B70E2287-0F7B-4DD3-A805-DB19BBF3C716}"/>
              </a:ext>
            </a:extLst>
          </p:cNvPr>
          <p:cNvSpPr>
            <a:spLocks noGrp="1"/>
          </p:cNvSpPr>
          <p:nvPr>
            <p:ph type="title"/>
          </p:nvPr>
        </p:nvSpPr>
        <p:spPr>
          <a:xfrm>
            <a:off x="515938" y="246621"/>
            <a:ext cx="11150600" cy="920336"/>
          </a:xfrm>
        </p:spPr>
        <p:txBody>
          <a:bodyPr lIns="0" tIns="0" rIns="0" bIns="0" anchor="b">
            <a:noAutofit/>
          </a:bodyPr>
          <a:lstStyle>
            <a:lvl1pPr>
              <a:defRPr sz="3200" b="1" cap="all" baseline="0"/>
            </a:lvl1pPr>
          </a:lstStyle>
          <a:p>
            <a:r>
              <a:rPr lang="en-US" noProof="0"/>
              <a:t>Click to edit Master title style</a:t>
            </a:r>
            <a:endParaRPr lang="en-US" noProof="0" dirty="0"/>
          </a:p>
        </p:txBody>
      </p:sp>
      <p:sp>
        <p:nvSpPr>
          <p:cNvPr id="7" name="Rectangle 6">
            <a:extLst>
              <a:ext uri="{FF2B5EF4-FFF2-40B4-BE49-F238E27FC236}">
                <a16:creationId xmlns:a16="http://schemas.microsoft.com/office/drawing/2014/main" id="{8DCE74CE-BEFF-42B3-BF3E-C41B1B1F1EE4}"/>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8B0944B4-FE4A-459A-85B1-3476FE6C4C49}"/>
              </a:ext>
            </a:extLst>
          </p:cNvPr>
          <p:cNvPicPr>
            <a:picLocks noChangeAspect="1"/>
          </p:cNvPicPr>
          <p:nvPr userDrawn="1"/>
        </p:nvPicPr>
        <p:blipFill>
          <a:blip r:embed="rId2"/>
          <a:srcRect/>
          <a:stretch/>
        </p:blipFill>
        <p:spPr>
          <a:xfrm>
            <a:off x="801555" y="6261436"/>
            <a:ext cx="414000" cy="414000"/>
          </a:xfrm>
          <a:prstGeom prst="rect">
            <a:avLst/>
          </a:prstGeom>
        </p:spPr>
      </p:pic>
      <p:sp>
        <p:nvSpPr>
          <p:cNvPr id="9" name="Oval 8">
            <a:extLst>
              <a:ext uri="{FF2B5EF4-FFF2-40B4-BE49-F238E27FC236}">
                <a16:creationId xmlns:a16="http://schemas.microsoft.com/office/drawing/2014/main" id="{1B26B4BC-3D52-4C1C-85FB-226F0B5201F1}"/>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Slide Number Placeholder 5">
            <a:extLst>
              <a:ext uri="{FF2B5EF4-FFF2-40B4-BE49-F238E27FC236}">
                <a16:creationId xmlns:a16="http://schemas.microsoft.com/office/drawing/2014/main" id="{CEC6B25A-6AA2-46A7-84BE-5C907CA51B02}"/>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grpSp>
        <p:nvGrpSpPr>
          <p:cNvPr id="11" name="Group 10">
            <a:extLst>
              <a:ext uri="{FF2B5EF4-FFF2-40B4-BE49-F238E27FC236}">
                <a16:creationId xmlns:a16="http://schemas.microsoft.com/office/drawing/2014/main" id="{322A2F12-9117-4B68-80A7-10EC293F01F8}"/>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12" name="Freeform 5">
              <a:extLst>
                <a:ext uri="{FF2B5EF4-FFF2-40B4-BE49-F238E27FC236}">
                  <a16:creationId xmlns:a16="http://schemas.microsoft.com/office/drawing/2014/main" id="{AAF7CCD5-D217-463B-844E-D697B3459C91}"/>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3" name="Freeform 6">
              <a:extLst>
                <a:ext uri="{FF2B5EF4-FFF2-40B4-BE49-F238E27FC236}">
                  <a16:creationId xmlns:a16="http://schemas.microsoft.com/office/drawing/2014/main" id="{470AB33E-36FA-416E-9307-1C85125C0DA4}"/>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4" name="Freeform 7">
              <a:extLst>
                <a:ext uri="{FF2B5EF4-FFF2-40B4-BE49-F238E27FC236}">
                  <a16:creationId xmlns:a16="http://schemas.microsoft.com/office/drawing/2014/main" id="{52518C90-D74B-4D84-AE06-554644DE33DC}"/>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Tree>
    <p:extLst>
      <p:ext uri="{BB962C8B-B14F-4D97-AF65-F5344CB8AC3E}">
        <p14:creationId xmlns:p14="http://schemas.microsoft.com/office/powerpoint/2010/main" val="1564760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1_Title Only">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B70E2287-0F7B-4DD3-A805-DB19BBF3C716}"/>
              </a:ext>
            </a:extLst>
          </p:cNvPr>
          <p:cNvSpPr>
            <a:spLocks noGrp="1"/>
          </p:cNvSpPr>
          <p:nvPr>
            <p:ph type="title"/>
          </p:nvPr>
        </p:nvSpPr>
        <p:spPr>
          <a:xfrm>
            <a:off x="515938" y="246621"/>
            <a:ext cx="11150600" cy="920336"/>
          </a:xfrm>
        </p:spPr>
        <p:txBody>
          <a:bodyPr lIns="0" tIns="0" rIns="0" bIns="0" anchor="b">
            <a:noAutofit/>
          </a:bodyPr>
          <a:lstStyle>
            <a:lvl1pPr>
              <a:defRPr sz="3200" b="1" cap="all" baseline="0"/>
            </a:lvl1pPr>
          </a:lstStyle>
          <a:p>
            <a:r>
              <a:rPr lang="en-US" noProof="0"/>
              <a:t>Click to edit Master title style</a:t>
            </a:r>
            <a:endParaRPr lang="en-US" noProof="0" dirty="0"/>
          </a:p>
        </p:txBody>
      </p:sp>
      <p:sp>
        <p:nvSpPr>
          <p:cNvPr id="7" name="Rectangle 6">
            <a:extLst>
              <a:ext uri="{FF2B5EF4-FFF2-40B4-BE49-F238E27FC236}">
                <a16:creationId xmlns:a16="http://schemas.microsoft.com/office/drawing/2014/main" id="{8DCE74CE-BEFF-42B3-BF3E-C41B1B1F1EE4}"/>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8B0944B4-FE4A-459A-85B1-3476FE6C4C49}"/>
              </a:ext>
            </a:extLst>
          </p:cNvPr>
          <p:cNvPicPr>
            <a:picLocks noChangeAspect="1"/>
          </p:cNvPicPr>
          <p:nvPr userDrawn="1"/>
        </p:nvPicPr>
        <p:blipFill>
          <a:blip r:embed="rId2"/>
          <a:srcRect/>
          <a:stretch/>
        </p:blipFill>
        <p:spPr>
          <a:xfrm>
            <a:off x="801555" y="6261436"/>
            <a:ext cx="414000" cy="414000"/>
          </a:xfrm>
          <a:prstGeom prst="rect">
            <a:avLst/>
          </a:prstGeom>
        </p:spPr>
      </p:pic>
      <p:sp>
        <p:nvSpPr>
          <p:cNvPr id="9" name="Oval 8">
            <a:extLst>
              <a:ext uri="{FF2B5EF4-FFF2-40B4-BE49-F238E27FC236}">
                <a16:creationId xmlns:a16="http://schemas.microsoft.com/office/drawing/2014/main" id="{1B26B4BC-3D52-4C1C-85FB-226F0B5201F1}"/>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Slide Number Placeholder 5">
            <a:extLst>
              <a:ext uri="{FF2B5EF4-FFF2-40B4-BE49-F238E27FC236}">
                <a16:creationId xmlns:a16="http://schemas.microsoft.com/office/drawing/2014/main" id="{CEC6B25A-6AA2-46A7-84BE-5C907CA51B02}"/>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grpSp>
        <p:nvGrpSpPr>
          <p:cNvPr id="11" name="Group 10">
            <a:extLst>
              <a:ext uri="{FF2B5EF4-FFF2-40B4-BE49-F238E27FC236}">
                <a16:creationId xmlns:a16="http://schemas.microsoft.com/office/drawing/2014/main" id="{322A2F12-9117-4B68-80A7-10EC293F01F8}"/>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12" name="Freeform 5">
              <a:extLst>
                <a:ext uri="{FF2B5EF4-FFF2-40B4-BE49-F238E27FC236}">
                  <a16:creationId xmlns:a16="http://schemas.microsoft.com/office/drawing/2014/main" id="{AAF7CCD5-D217-463B-844E-D697B3459C91}"/>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3" name="Freeform 6">
              <a:extLst>
                <a:ext uri="{FF2B5EF4-FFF2-40B4-BE49-F238E27FC236}">
                  <a16:creationId xmlns:a16="http://schemas.microsoft.com/office/drawing/2014/main" id="{470AB33E-36FA-416E-9307-1C85125C0DA4}"/>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4" name="Freeform 7">
              <a:extLst>
                <a:ext uri="{FF2B5EF4-FFF2-40B4-BE49-F238E27FC236}">
                  <a16:creationId xmlns:a16="http://schemas.microsoft.com/office/drawing/2014/main" id="{52518C90-D74B-4D84-AE06-554644DE33DC}"/>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3" name="Text Placeholder 2">
            <a:extLst>
              <a:ext uri="{FF2B5EF4-FFF2-40B4-BE49-F238E27FC236}">
                <a16:creationId xmlns:a16="http://schemas.microsoft.com/office/drawing/2014/main" id="{7E3A6D02-D902-4B4A-B727-07D0E5BBC359}"/>
              </a:ext>
            </a:extLst>
          </p:cNvPr>
          <p:cNvSpPr>
            <a:spLocks noGrp="1"/>
          </p:cNvSpPr>
          <p:nvPr>
            <p:ph type="body" sz="quarter" idx="13"/>
          </p:nvPr>
        </p:nvSpPr>
        <p:spPr>
          <a:xfrm>
            <a:off x="1447800" y="1847056"/>
            <a:ext cx="9296400" cy="3163888"/>
          </a:xfrm>
        </p:spPr>
        <p:txBody>
          <a:bodyPr anchor="ctr">
            <a:normAutofit/>
          </a:bodyPr>
          <a:lstStyle>
            <a:lvl1pPr marL="0" indent="0" algn="ctr">
              <a:buNone/>
              <a:defRPr sz="6000"/>
            </a:lvl1pPr>
            <a:lvl2pPr marL="457200" indent="0">
              <a:buNone/>
              <a:defRPr/>
            </a:lvl2pPr>
          </a:lstStyle>
          <a:p>
            <a:pPr lvl="0"/>
            <a:r>
              <a:rPr lang="en-US" noProof="0"/>
              <a:t>Click to edit Master text styles</a:t>
            </a:r>
          </a:p>
        </p:txBody>
      </p:sp>
    </p:spTree>
    <p:extLst>
      <p:ext uri="{BB962C8B-B14F-4D97-AF65-F5344CB8AC3E}">
        <p14:creationId xmlns:p14="http://schemas.microsoft.com/office/powerpoint/2010/main" val="2115755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22">
            <a:alphaModFix amt="5000"/>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C4D7FA-B85E-4477-8C62-94955B340F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noProof="0"/>
              <a:t>Click to edit Master title style</a:t>
            </a:r>
          </a:p>
        </p:txBody>
      </p:sp>
      <p:sp>
        <p:nvSpPr>
          <p:cNvPr id="3" name="Text Placeholder 2">
            <a:extLst>
              <a:ext uri="{FF2B5EF4-FFF2-40B4-BE49-F238E27FC236}">
                <a16:creationId xmlns:a16="http://schemas.microsoft.com/office/drawing/2014/main" id="{1F1226BB-3E56-4E7F-8172-7EC03C9F0B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a:extLst>
              <a:ext uri="{FF2B5EF4-FFF2-40B4-BE49-F238E27FC236}">
                <a16:creationId xmlns:a16="http://schemas.microsoft.com/office/drawing/2014/main" id="{D95D08EF-72FB-4F19-9916-65815A9CA9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51F27F-98F9-A147-8986-34441C7B752D}" type="datetime1">
              <a:rPr lang="en-US" noProof="0" smtClean="0"/>
              <a:t>3/16/2022</a:t>
            </a:fld>
            <a:endParaRPr lang="en-US" noProof="0" dirty="0"/>
          </a:p>
        </p:txBody>
      </p:sp>
      <p:sp>
        <p:nvSpPr>
          <p:cNvPr id="5" name="Footer Placeholder 4">
            <a:extLst>
              <a:ext uri="{FF2B5EF4-FFF2-40B4-BE49-F238E27FC236}">
                <a16:creationId xmlns:a16="http://schemas.microsoft.com/office/drawing/2014/main" id="{1365084D-BC85-4A55-BD80-93876AD101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noProof="0" dirty="0"/>
          </a:p>
        </p:txBody>
      </p:sp>
      <p:sp>
        <p:nvSpPr>
          <p:cNvPr id="6" name="Slide Number Placeholder 5">
            <a:extLst>
              <a:ext uri="{FF2B5EF4-FFF2-40B4-BE49-F238E27FC236}">
                <a16:creationId xmlns:a16="http://schemas.microsoft.com/office/drawing/2014/main" id="{45FDEF23-A140-4DD6-A0D0-A86BD4DF34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C71654-96A5-4280-94F3-931C61A9F92C}" type="slidenum">
              <a:rPr lang="en-US" noProof="0" smtClean="0"/>
              <a:t>‹#›</a:t>
            </a:fld>
            <a:endParaRPr lang="en-US" noProof="0" dirty="0"/>
          </a:p>
        </p:txBody>
      </p:sp>
    </p:spTree>
    <p:extLst>
      <p:ext uri="{BB962C8B-B14F-4D97-AF65-F5344CB8AC3E}">
        <p14:creationId xmlns:p14="http://schemas.microsoft.com/office/powerpoint/2010/main" val="2347082301"/>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0" r:id="rId4"/>
    <p:sldLayoutId id="2147483661" r:id="rId5"/>
    <p:sldLayoutId id="2147483662" r:id="rId6"/>
    <p:sldLayoutId id="2147483663" r:id="rId7"/>
    <p:sldLayoutId id="2147483654" r:id="rId8"/>
    <p:sldLayoutId id="2147483676" r:id="rId9"/>
    <p:sldLayoutId id="2147483675" r:id="rId10"/>
    <p:sldLayoutId id="2147483664" r:id="rId11"/>
    <p:sldLayoutId id="2147483665" r:id="rId12"/>
    <p:sldLayoutId id="2147483666" r:id="rId13"/>
    <p:sldLayoutId id="2147483667" r:id="rId14"/>
    <p:sldLayoutId id="2147483668" r:id="rId15"/>
    <p:sldLayoutId id="2147483669" r:id="rId16"/>
    <p:sldLayoutId id="2147483671" r:id="rId17"/>
    <p:sldLayoutId id="2147483672" r:id="rId18"/>
    <p:sldLayoutId id="2147483674" r:id="rId19"/>
    <p:sldLayoutId id="2147483673" r:id="rId20"/>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25" userDrawn="1">
          <p15:clr>
            <a:srgbClr val="F26B43"/>
          </p15:clr>
        </p15:guide>
        <p15:guide id="4" pos="734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12.xml"/><Relationship Id="rId4" Type="http://schemas.openxmlformats.org/officeDocument/2006/relationships/hyperlink" Target="https://connectcyi.org/"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 name="Picture Placeholder 9">
            <a:extLst>
              <a:ext uri="{FF2B5EF4-FFF2-40B4-BE49-F238E27FC236}">
                <a16:creationId xmlns:a16="http://schemas.microsoft.com/office/drawing/2014/main" id="{CF143FEA-6E93-4548-8A9B-318F437CD887}"/>
              </a:ext>
            </a:extLst>
          </p:cNvPr>
          <p:cNvPicPr>
            <a:picLocks noGrp="1" noChangeAspect="1"/>
          </p:cNvPicPr>
          <p:nvPr>
            <p:ph type="pic" sz="quarter" idx="10"/>
          </p:nvPr>
        </p:nvPicPr>
        <p:blipFill>
          <a:blip r:embed="rId3">
            <a:alphaModFix amt="41000"/>
          </a:blip>
          <a:srcRect/>
          <a:stretch/>
        </p:blipFill>
        <p:spPr>
          <a:xfrm>
            <a:off x="704850" y="776169"/>
            <a:ext cx="5305661" cy="5305661"/>
          </a:xfrm>
        </p:spPr>
      </p:pic>
      <p:sp>
        <p:nvSpPr>
          <p:cNvPr id="2" name="Title 1">
            <a:extLst>
              <a:ext uri="{FF2B5EF4-FFF2-40B4-BE49-F238E27FC236}">
                <a16:creationId xmlns:a16="http://schemas.microsoft.com/office/drawing/2014/main" id="{998EF7BD-FE81-4B20-8DC5-0B3EB736F9F8}"/>
              </a:ext>
            </a:extLst>
          </p:cNvPr>
          <p:cNvSpPr>
            <a:spLocks noGrp="1"/>
          </p:cNvSpPr>
          <p:nvPr>
            <p:ph type="ctrTitle"/>
          </p:nvPr>
        </p:nvSpPr>
        <p:spPr/>
        <p:txBody>
          <a:bodyPr/>
          <a:lstStyle/>
          <a:p>
            <a:r>
              <a:rPr lang="en-US" dirty="0"/>
              <a:t>Level </a:t>
            </a:r>
            <a:r>
              <a:rPr lang="en-US" dirty="0" smtClean="0"/>
              <a:t>3</a:t>
            </a:r>
            <a:endParaRPr lang="en-US" dirty="0"/>
          </a:p>
        </p:txBody>
      </p:sp>
      <p:sp>
        <p:nvSpPr>
          <p:cNvPr id="3" name="Subtitle 2">
            <a:extLst>
              <a:ext uri="{FF2B5EF4-FFF2-40B4-BE49-F238E27FC236}">
                <a16:creationId xmlns:a16="http://schemas.microsoft.com/office/drawing/2014/main" id="{1AFF0EFE-C50F-44EB-8978-B97795477C9E}"/>
              </a:ext>
            </a:extLst>
          </p:cNvPr>
          <p:cNvSpPr>
            <a:spLocks noGrp="1"/>
          </p:cNvSpPr>
          <p:nvPr>
            <p:ph type="subTitle" idx="1"/>
          </p:nvPr>
        </p:nvSpPr>
        <p:spPr/>
        <p:txBody>
          <a:bodyPr/>
          <a:lstStyle/>
          <a:p>
            <a:r>
              <a:rPr lang="en-GB" sz="2400" dirty="0"/>
              <a:t>ASSURANCES</a:t>
            </a:r>
            <a:endParaRPr lang="en-US" sz="2400" dirty="0"/>
          </a:p>
        </p:txBody>
      </p:sp>
    </p:spTree>
    <p:extLst>
      <p:ext uri="{BB962C8B-B14F-4D97-AF65-F5344CB8AC3E}">
        <p14:creationId xmlns:p14="http://schemas.microsoft.com/office/powerpoint/2010/main" val="3737989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CB7A34D-7440-4F58-BE3A-3EF44ED3B49D}"/>
              </a:ext>
            </a:extLst>
          </p:cNvPr>
          <p:cNvSpPr>
            <a:spLocks noGrp="1"/>
          </p:cNvSpPr>
          <p:nvPr>
            <p:ph type="ctrTitle"/>
          </p:nvPr>
        </p:nvSpPr>
        <p:spPr/>
        <p:txBody>
          <a:bodyPr/>
          <a:lstStyle/>
          <a:p>
            <a:r>
              <a:rPr lang="en-GB" dirty="0"/>
              <a:t>Class 2</a:t>
            </a:r>
            <a:endParaRPr lang="en-RW" dirty="0"/>
          </a:p>
        </p:txBody>
      </p:sp>
      <p:sp>
        <p:nvSpPr>
          <p:cNvPr id="9" name="Subtitle 8">
            <a:extLst>
              <a:ext uri="{FF2B5EF4-FFF2-40B4-BE49-F238E27FC236}">
                <a16:creationId xmlns:a16="http://schemas.microsoft.com/office/drawing/2014/main" id="{27A60881-1036-4786-8ACE-7960E7A165BA}"/>
              </a:ext>
            </a:extLst>
          </p:cNvPr>
          <p:cNvSpPr>
            <a:spLocks noGrp="1"/>
          </p:cNvSpPr>
          <p:nvPr>
            <p:ph type="subTitle" idx="1"/>
          </p:nvPr>
        </p:nvSpPr>
        <p:spPr/>
        <p:txBody>
          <a:bodyPr/>
          <a:lstStyle/>
          <a:p>
            <a:r>
              <a:rPr lang="en-GB" sz="2400"/>
              <a:t>OVERCOMING TEMPTATIONS</a:t>
            </a:r>
            <a:endParaRPr lang="en-RW" sz="2400" dirty="0"/>
          </a:p>
        </p:txBody>
      </p:sp>
      <p:pic>
        <p:nvPicPr>
          <p:cNvPr id="12" name="Picture Placeholder 11" descr="Logo&#10;&#10;Description automatically generated">
            <a:extLst>
              <a:ext uri="{FF2B5EF4-FFF2-40B4-BE49-F238E27FC236}">
                <a16:creationId xmlns:a16="http://schemas.microsoft.com/office/drawing/2014/main" id="{10DFD299-D354-4551-AA88-ABA97D35C3D6}"/>
              </a:ext>
            </a:extLst>
          </p:cNvPr>
          <p:cNvPicPr>
            <a:picLocks noGrp="1" noChangeAspect="1"/>
          </p:cNvPicPr>
          <p:nvPr>
            <p:ph type="pic" sz="quarter" idx="10"/>
          </p:nvPr>
        </p:nvPicPr>
        <p:blipFill>
          <a:blip r:embed="rId2"/>
          <a:srcRect/>
          <a:stretch>
            <a:fillRect/>
          </a:stretch>
        </p:blipFill>
        <p:spPr/>
      </p:pic>
    </p:spTree>
    <p:extLst>
      <p:ext uri="{BB962C8B-B14F-4D97-AF65-F5344CB8AC3E}">
        <p14:creationId xmlns:p14="http://schemas.microsoft.com/office/powerpoint/2010/main" val="6832390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499595"/>
            <a:ext cx="8850132" cy="1325563"/>
          </a:xfrm>
        </p:spPr>
        <p:txBody>
          <a:bodyPr/>
          <a:lstStyle/>
          <a:p>
            <a:r>
              <a:rPr lang="en-GB"/>
              <a:t>ASSURANCE OF OVERCOMING TEMPTATIONS</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816443"/>
            <a:ext cx="6667001" cy="4360520"/>
          </a:xfrm>
        </p:spPr>
        <p:txBody>
          <a:bodyPr/>
          <a:lstStyle/>
          <a:p>
            <a:pPr marL="0" indent="0" algn="just">
              <a:buNone/>
            </a:pPr>
            <a:r>
              <a:rPr lang="en-GB" sz="2800" dirty="0" smtClean="0"/>
              <a:t>[</a:t>
            </a:r>
            <a:r>
              <a:rPr lang="en-GB" sz="2800" dirty="0"/>
              <a:t>1 Corinthians 10:13] </a:t>
            </a:r>
            <a:endParaRPr lang="en-GB" sz="2800" dirty="0" smtClean="0"/>
          </a:p>
          <a:p>
            <a:pPr marL="0" indent="0" algn="just">
              <a:buNone/>
            </a:pPr>
            <a:r>
              <a:rPr lang="en-GB" sz="2800" dirty="0" smtClean="0"/>
              <a:t>As </a:t>
            </a:r>
            <a:r>
              <a:rPr lang="en-GB" sz="2800" dirty="0"/>
              <a:t>followers of Jesus, we must understand that temptations will come our way. We are in the world. Satan is the god of this world and he would make us yield to his schemes by tempting us in various ways.</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11</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26269091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489812" y="368969"/>
            <a:ext cx="4852897" cy="710795"/>
          </a:xfrm>
        </p:spPr>
        <p:txBody>
          <a:bodyPr/>
          <a:lstStyle/>
          <a:p>
            <a:r>
              <a:rPr lang="en-GB" sz="2800" b="0" cap="none" dirty="0" smtClean="0">
                <a:latin typeface="+mn-lt"/>
              </a:rPr>
              <a:t>A few things about temptations:</a:t>
            </a:r>
            <a:endParaRPr lang="en-US" sz="2800" b="0" cap="none" dirty="0">
              <a:latin typeface="+mn-lt"/>
            </a:endParaRPr>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470267" y="1288770"/>
            <a:ext cx="8948057" cy="4499287"/>
          </a:xfrm>
        </p:spPr>
        <p:txBody>
          <a:bodyPr/>
          <a:lstStyle/>
          <a:p>
            <a:pPr algn="just"/>
            <a:r>
              <a:rPr lang="en-GB" sz="2800" dirty="0"/>
              <a:t>The devil tempted Jesus and Jesus overcame him. The fact the Jesus overcame the devil when tempted is a sign that we can also overcome the devil. </a:t>
            </a:r>
            <a:endParaRPr lang="en-GB" sz="2800" dirty="0" smtClean="0"/>
          </a:p>
          <a:p>
            <a:pPr algn="just"/>
            <a:r>
              <a:rPr lang="en-GB" sz="2800" dirty="0" smtClean="0"/>
              <a:t>Although </a:t>
            </a:r>
            <a:r>
              <a:rPr lang="en-GB" sz="2800" dirty="0"/>
              <a:t>God does not tempt us to sin [James 1:14-16], He allows temptations to come our way so our faith will be built. </a:t>
            </a:r>
            <a:endParaRPr lang="en-GB" sz="2800" dirty="0" smtClean="0"/>
          </a:p>
          <a:p>
            <a:pPr algn="just"/>
            <a:r>
              <a:rPr lang="en-GB" sz="2800" dirty="0" smtClean="0"/>
              <a:t>The </a:t>
            </a:r>
            <a:r>
              <a:rPr lang="en-GB" sz="2800" dirty="0"/>
              <a:t>temptations we face are common to man. Other people face the same kind of temptations. You are not the only one facing such temptations. </a:t>
            </a:r>
            <a:endParaRPr lang="en-GB" sz="2800" dirty="0" smtClean="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12</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4213066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45" y="329780"/>
            <a:ext cx="4852897" cy="710795"/>
          </a:xfrm>
        </p:spPr>
        <p:txBody>
          <a:bodyPr/>
          <a:lstStyle/>
          <a:p>
            <a:r>
              <a:rPr lang="en-GB" sz="2800" b="0" cap="none" dirty="0" err="1" smtClean="0">
                <a:latin typeface="+mn-lt"/>
              </a:rPr>
              <a:t>cont</a:t>
            </a:r>
            <a:r>
              <a:rPr lang="en-GB" sz="2800" b="0" cap="none" dirty="0" smtClean="0">
                <a:latin typeface="+mn-lt"/>
              </a:rPr>
              <a:t>:</a:t>
            </a:r>
            <a:endParaRPr lang="en-US" sz="2800" b="0" cap="none" dirty="0">
              <a:latin typeface="+mn-lt"/>
            </a:endParaRPr>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09445" y="1275708"/>
            <a:ext cx="9117875" cy="3897185"/>
          </a:xfrm>
        </p:spPr>
        <p:txBody>
          <a:bodyPr/>
          <a:lstStyle/>
          <a:p>
            <a:pPr algn="just"/>
            <a:r>
              <a:rPr lang="en-GB" sz="2800" dirty="0" smtClean="0"/>
              <a:t>God </a:t>
            </a:r>
            <a:r>
              <a:rPr lang="en-GB" sz="2800" dirty="0"/>
              <a:t>will not allow any temptation which you cannot face to come your way. God knows what we can handle and so He will not permit that which is beyond us to come our way. </a:t>
            </a:r>
            <a:endParaRPr lang="en-GB" sz="2800" dirty="0" smtClean="0"/>
          </a:p>
          <a:p>
            <a:pPr algn="just"/>
            <a:endParaRPr lang="en-GB" sz="2800" dirty="0" smtClean="0"/>
          </a:p>
          <a:p>
            <a:pPr algn="just"/>
            <a:r>
              <a:rPr lang="en-GB" sz="2800" dirty="0" smtClean="0"/>
              <a:t>God </a:t>
            </a:r>
            <a:r>
              <a:rPr lang="en-GB" sz="2800" dirty="0"/>
              <a:t>will always make a way of escape for you when you are tempted. God will not leave you when you face any kind of temptation. [Hebrews 13:5]- He will always be with us and strengthen us to overcome any kind of temptation.</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13</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38282365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81255" y="368969"/>
            <a:ext cx="4852897" cy="710795"/>
          </a:xfrm>
        </p:spPr>
        <p:txBody>
          <a:bodyPr/>
          <a:lstStyle/>
          <a:p>
            <a:r>
              <a:rPr lang="en-GB" sz="2800" b="0" cap="none" dirty="0" smtClean="0">
                <a:latin typeface="+mn-lt"/>
              </a:rPr>
              <a:t>[Galatians 5:16]</a:t>
            </a:r>
            <a:endParaRPr lang="en-US" sz="2800" b="0" cap="none" dirty="0">
              <a:latin typeface="+mn-lt"/>
            </a:endParaRPr>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87834" y="857692"/>
            <a:ext cx="8125097" cy="5319271"/>
          </a:xfrm>
        </p:spPr>
        <p:txBody>
          <a:bodyPr/>
          <a:lstStyle/>
          <a:p>
            <a:pPr marL="0" indent="0" algn="just">
              <a:buNone/>
            </a:pPr>
            <a:endParaRPr lang="en-GB" sz="2800" dirty="0" smtClean="0"/>
          </a:p>
          <a:p>
            <a:pPr marL="0" indent="0" algn="just">
              <a:buNone/>
            </a:pPr>
            <a:r>
              <a:rPr lang="en-GB" sz="2800" dirty="0" smtClean="0"/>
              <a:t>A </a:t>
            </a:r>
            <a:r>
              <a:rPr lang="en-GB" sz="2800" dirty="0"/>
              <a:t>spiritual life ensures that we walk in victory over the temptations that come our way. The temptations that come our way usually appeal to a certain desire inside of us. </a:t>
            </a:r>
            <a:endParaRPr lang="en-GB" sz="2800" dirty="0" smtClean="0"/>
          </a:p>
          <a:p>
            <a:pPr marL="0" indent="0" algn="just">
              <a:buNone/>
            </a:pPr>
            <a:endParaRPr lang="en-GB" sz="800" i="1" dirty="0" smtClean="0"/>
          </a:p>
          <a:p>
            <a:pPr marL="0" indent="0" algn="just">
              <a:buNone/>
            </a:pPr>
            <a:r>
              <a:rPr lang="en-GB" sz="2800" i="1" dirty="0" smtClean="0"/>
              <a:t>Practical </a:t>
            </a:r>
            <a:r>
              <a:rPr lang="en-GB" sz="2800" i="1" dirty="0"/>
              <a:t>Ways of Walking in the Spirit include the Following: </a:t>
            </a:r>
            <a:endParaRPr lang="en-GB" sz="900" dirty="0" smtClean="0"/>
          </a:p>
          <a:p>
            <a:pPr algn="just"/>
            <a:r>
              <a:rPr lang="en-GB" sz="2800" dirty="0" smtClean="0"/>
              <a:t>A </a:t>
            </a:r>
            <a:r>
              <a:rPr lang="en-GB" sz="2800" dirty="0"/>
              <a:t>life of accountability </a:t>
            </a:r>
            <a:endParaRPr lang="en-GB" sz="2800" dirty="0" smtClean="0"/>
          </a:p>
          <a:p>
            <a:pPr algn="just"/>
            <a:r>
              <a:rPr lang="en-GB" sz="2800" dirty="0" smtClean="0"/>
              <a:t>Fellowship </a:t>
            </a:r>
            <a:r>
              <a:rPr lang="en-GB" sz="2800" dirty="0"/>
              <a:t>with other believers </a:t>
            </a:r>
            <a:endParaRPr lang="en-GB" sz="2800" dirty="0" smtClean="0"/>
          </a:p>
          <a:p>
            <a:pPr algn="just"/>
            <a:r>
              <a:rPr lang="en-GB" sz="2800" dirty="0" smtClean="0"/>
              <a:t>Daily </a:t>
            </a:r>
            <a:r>
              <a:rPr lang="en-GB" sz="2800" dirty="0"/>
              <a:t>quiet time </a:t>
            </a:r>
            <a:endParaRPr lang="en-GB" sz="2800" dirty="0" smtClean="0"/>
          </a:p>
          <a:p>
            <a:pPr algn="just"/>
            <a:r>
              <a:rPr lang="en-GB" sz="2800" dirty="0" smtClean="0"/>
              <a:t>Consistent </a:t>
            </a:r>
            <a:r>
              <a:rPr lang="en-GB" sz="2800" dirty="0"/>
              <a:t>prayer life</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14</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2758100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CB7A34D-7440-4F58-BE3A-3EF44ED3B49D}"/>
              </a:ext>
            </a:extLst>
          </p:cNvPr>
          <p:cNvSpPr>
            <a:spLocks noGrp="1"/>
          </p:cNvSpPr>
          <p:nvPr>
            <p:ph type="ctrTitle"/>
          </p:nvPr>
        </p:nvSpPr>
        <p:spPr/>
        <p:txBody>
          <a:bodyPr/>
          <a:lstStyle/>
          <a:p>
            <a:r>
              <a:rPr lang="en-GB" dirty="0"/>
              <a:t>Class 3</a:t>
            </a:r>
            <a:endParaRPr lang="en-RW" dirty="0"/>
          </a:p>
        </p:txBody>
      </p:sp>
      <p:sp>
        <p:nvSpPr>
          <p:cNvPr id="9" name="Subtitle 8">
            <a:extLst>
              <a:ext uri="{FF2B5EF4-FFF2-40B4-BE49-F238E27FC236}">
                <a16:creationId xmlns:a16="http://schemas.microsoft.com/office/drawing/2014/main" id="{27A60881-1036-4786-8ACE-7960E7A165BA}"/>
              </a:ext>
            </a:extLst>
          </p:cNvPr>
          <p:cNvSpPr>
            <a:spLocks noGrp="1"/>
          </p:cNvSpPr>
          <p:nvPr>
            <p:ph type="subTitle" idx="1"/>
          </p:nvPr>
        </p:nvSpPr>
        <p:spPr/>
        <p:txBody>
          <a:bodyPr/>
          <a:lstStyle/>
          <a:p>
            <a:r>
              <a:rPr lang="en-GB" sz="2400"/>
              <a:t>ANSWERED PRAYER</a:t>
            </a:r>
            <a:endParaRPr lang="en-RW" sz="2400" dirty="0"/>
          </a:p>
        </p:txBody>
      </p:sp>
      <p:pic>
        <p:nvPicPr>
          <p:cNvPr id="12" name="Picture Placeholder 11" descr="Logo&#10;&#10;Description automatically generated">
            <a:extLst>
              <a:ext uri="{FF2B5EF4-FFF2-40B4-BE49-F238E27FC236}">
                <a16:creationId xmlns:a16="http://schemas.microsoft.com/office/drawing/2014/main" id="{10DFD299-D354-4551-AA88-ABA97D35C3D6}"/>
              </a:ext>
            </a:extLst>
          </p:cNvPr>
          <p:cNvPicPr>
            <a:picLocks noGrp="1" noChangeAspect="1"/>
          </p:cNvPicPr>
          <p:nvPr>
            <p:ph type="pic" sz="quarter" idx="10"/>
          </p:nvPr>
        </p:nvPicPr>
        <p:blipFill>
          <a:blip r:embed="rId2"/>
          <a:srcRect/>
          <a:stretch>
            <a:fillRect/>
          </a:stretch>
        </p:blipFill>
        <p:spPr/>
      </p:pic>
    </p:spTree>
    <p:extLst>
      <p:ext uri="{BB962C8B-B14F-4D97-AF65-F5344CB8AC3E}">
        <p14:creationId xmlns:p14="http://schemas.microsoft.com/office/powerpoint/2010/main" val="24000457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212209"/>
            <a:ext cx="7347903" cy="1325563"/>
          </a:xfrm>
        </p:spPr>
        <p:txBody>
          <a:bodyPr/>
          <a:lstStyle/>
          <a:p>
            <a:r>
              <a:rPr lang="en-GB" dirty="0"/>
              <a:t>ASSURANCE OF ANSWERED PRAYER</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1320056"/>
            <a:ext cx="9410200" cy="4360520"/>
          </a:xfrm>
        </p:spPr>
        <p:txBody>
          <a:bodyPr/>
          <a:lstStyle/>
          <a:p>
            <a:pPr marL="0" indent="0" algn="just">
              <a:buNone/>
            </a:pPr>
            <a:r>
              <a:rPr lang="en-GB" sz="2800" dirty="0" smtClean="0"/>
              <a:t>As </a:t>
            </a:r>
            <a:r>
              <a:rPr lang="en-GB" sz="2800" dirty="0"/>
              <a:t>followers of Jesus, we must know that God answers prayers. </a:t>
            </a:r>
            <a:endParaRPr lang="en-GB" sz="2800" dirty="0" smtClean="0"/>
          </a:p>
          <a:p>
            <a:pPr algn="just">
              <a:lnSpc>
                <a:spcPct val="150000"/>
              </a:lnSpc>
              <a:spcBef>
                <a:spcPts val="0"/>
              </a:spcBef>
              <a:spcAft>
                <a:spcPts val="600"/>
              </a:spcAft>
            </a:pPr>
            <a:r>
              <a:rPr lang="en-GB" sz="2800" dirty="0" smtClean="0"/>
              <a:t>Prayer </a:t>
            </a:r>
            <a:r>
              <a:rPr lang="en-GB" sz="2800" dirty="0"/>
              <a:t>builds intimacy between a believer of God </a:t>
            </a:r>
            <a:endParaRPr lang="en-GB" sz="2800" dirty="0" smtClean="0"/>
          </a:p>
          <a:p>
            <a:pPr algn="just">
              <a:lnSpc>
                <a:spcPct val="100000"/>
              </a:lnSpc>
              <a:spcBef>
                <a:spcPts val="0"/>
              </a:spcBef>
              <a:spcAft>
                <a:spcPts val="600"/>
              </a:spcAft>
            </a:pPr>
            <a:r>
              <a:rPr lang="en-GB" sz="2800" dirty="0" smtClean="0"/>
              <a:t>Through </a:t>
            </a:r>
            <a:r>
              <a:rPr lang="en-GB" sz="2800" dirty="0"/>
              <a:t>prayer, we are also able to pray God’s will for our lives and others (Colossians 4:12). The way we please God is by living according to His will. </a:t>
            </a:r>
            <a:endParaRPr lang="en-GB" sz="2800" dirty="0" smtClean="0"/>
          </a:p>
          <a:p>
            <a:pPr algn="just">
              <a:lnSpc>
                <a:spcPct val="100000"/>
              </a:lnSpc>
              <a:spcBef>
                <a:spcPts val="0"/>
              </a:spcBef>
              <a:spcAft>
                <a:spcPts val="600"/>
              </a:spcAft>
            </a:pPr>
            <a:r>
              <a:rPr lang="en-GB" sz="2800" dirty="0" smtClean="0"/>
              <a:t>Prayer </a:t>
            </a:r>
            <a:r>
              <a:rPr lang="en-GB" sz="2800" dirty="0"/>
              <a:t>is a sign of faith. Anyone who prays is a faith person. Prayer is putting absolute trust in God and not man (Hebrews 11:6). </a:t>
            </a:r>
            <a:endParaRPr lang="en-GB" sz="2800" dirty="0" smtClean="0"/>
          </a:p>
          <a:p>
            <a:pPr algn="just">
              <a:lnSpc>
                <a:spcPct val="150000"/>
              </a:lnSpc>
              <a:spcBef>
                <a:spcPts val="0"/>
              </a:spcBef>
              <a:spcAft>
                <a:spcPts val="600"/>
              </a:spcAft>
            </a:pPr>
            <a:r>
              <a:rPr lang="en-GB" sz="2800" dirty="0" smtClean="0"/>
              <a:t>Prayer </a:t>
            </a:r>
            <a:r>
              <a:rPr lang="en-GB" sz="2800" dirty="0"/>
              <a:t>brings deliverance.</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16</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33751574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993481"/>
            <a:ext cx="7986349" cy="4360520"/>
          </a:xfrm>
        </p:spPr>
        <p:txBody>
          <a:bodyPr/>
          <a:lstStyle/>
          <a:p>
            <a:pPr marL="0" indent="0" algn="just">
              <a:buNone/>
            </a:pPr>
            <a:r>
              <a:rPr lang="en-GB" sz="2800" dirty="0"/>
              <a:t>The word of God assures us of answered prayer. Many verses point us to the fact that, once we pray according to God’s will, we will have answers to those prayers. </a:t>
            </a:r>
            <a:endParaRPr lang="en-GB" sz="2800" dirty="0" smtClean="0"/>
          </a:p>
          <a:p>
            <a:pPr marL="0" indent="0" algn="just">
              <a:buNone/>
            </a:pPr>
            <a:endParaRPr lang="en-GB" sz="2800" dirty="0" smtClean="0"/>
          </a:p>
          <a:p>
            <a:pPr marL="0" indent="0" algn="just">
              <a:buNone/>
            </a:pPr>
            <a:r>
              <a:rPr lang="en-GB" sz="2800" i="1" dirty="0" smtClean="0"/>
              <a:t>Discussion</a:t>
            </a:r>
            <a:r>
              <a:rPr lang="en-GB" sz="2800" i="1" dirty="0"/>
              <a:t>: what do these verses say about answered prayers and how can we apply them to our lives? </a:t>
            </a:r>
            <a:endParaRPr lang="en-GB" sz="2800" i="1" dirty="0" smtClean="0"/>
          </a:p>
          <a:p>
            <a:pPr marL="0" indent="0" algn="just">
              <a:buNone/>
            </a:pPr>
            <a:endParaRPr lang="en-GB" sz="2800" dirty="0"/>
          </a:p>
          <a:p>
            <a:pPr marL="0" indent="0" algn="just">
              <a:buNone/>
            </a:pPr>
            <a:r>
              <a:rPr lang="en-GB" sz="2800" dirty="0" smtClean="0">
                <a:solidFill>
                  <a:srgbClr val="C00000"/>
                </a:solidFill>
              </a:rPr>
              <a:t>[</a:t>
            </a:r>
            <a:r>
              <a:rPr lang="en-GB" sz="2800" dirty="0">
                <a:solidFill>
                  <a:srgbClr val="C00000"/>
                </a:solidFill>
              </a:rPr>
              <a:t>John 15:7 | 1 John 5:14-15 | Psalm 66:19 | Mark 11:24 | Psalm 116:1 |Matthew 7:7 | Philippians 4:6]</a:t>
            </a:r>
            <a:endParaRPr lang="en-US" sz="2800"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17</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21132114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CB7A34D-7440-4F58-BE3A-3EF44ED3B49D}"/>
              </a:ext>
            </a:extLst>
          </p:cNvPr>
          <p:cNvSpPr>
            <a:spLocks noGrp="1"/>
          </p:cNvSpPr>
          <p:nvPr>
            <p:ph type="ctrTitle"/>
          </p:nvPr>
        </p:nvSpPr>
        <p:spPr/>
        <p:txBody>
          <a:bodyPr/>
          <a:lstStyle/>
          <a:p>
            <a:r>
              <a:rPr lang="en-GB" dirty="0"/>
              <a:t>Class </a:t>
            </a:r>
            <a:r>
              <a:rPr lang="en-GB" dirty="0"/>
              <a:t>4</a:t>
            </a:r>
            <a:endParaRPr lang="en-RW" dirty="0"/>
          </a:p>
        </p:txBody>
      </p:sp>
      <p:sp>
        <p:nvSpPr>
          <p:cNvPr id="9" name="Subtitle 8">
            <a:extLst>
              <a:ext uri="{FF2B5EF4-FFF2-40B4-BE49-F238E27FC236}">
                <a16:creationId xmlns:a16="http://schemas.microsoft.com/office/drawing/2014/main" id="{27A60881-1036-4786-8ACE-7960E7A165BA}"/>
              </a:ext>
            </a:extLst>
          </p:cNvPr>
          <p:cNvSpPr>
            <a:spLocks noGrp="1"/>
          </p:cNvSpPr>
          <p:nvPr>
            <p:ph type="subTitle" idx="1"/>
          </p:nvPr>
        </p:nvSpPr>
        <p:spPr/>
        <p:txBody>
          <a:bodyPr/>
          <a:lstStyle/>
          <a:p>
            <a:r>
              <a:rPr lang="en-GB" sz="2400"/>
              <a:t>FORGIVENESS OF SIN</a:t>
            </a:r>
            <a:endParaRPr lang="en-RW" sz="2400" dirty="0"/>
          </a:p>
        </p:txBody>
      </p:sp>
      <p:pic>
        <p:nvPicPr>
          <p:cNvPr id="12" name="Picture Placeholder 11" descr="Logo&#10;&#10;Description automatically generated">
            <a:extLst>
              <a:ext uri="{FF2B5EF4-FFF2-40B4-BE49-F238E27FC236}">
                <a16:creationId xmlns:a16="http://schemas.microsoft.com/office/drawing/2014/main" id="{10DFD299-D354-4551-AA88-ABA97D35C3D6}"/>
              </a:ext>
            </a:extLst>
          </p:cNvPr>
          <p:cNvPicPr>
            <a:picLocks noGrp="1" noChangeAspect="1"/>
          </p:cNvPicPr>
          <p:nvPr>
            <p:ph type="pic" sz="quarter" idx="10"/>
          </p:nvPr>
        </p:nvPicPr>
        <p:blipFill>
          <a:blip r:embed="rId2"/>
          <a:srcRect/>
          <a:stretch>
            <a:fillRect/>
          </a:stretch>
        </p:blipFill>
        <p:spPr/>
      </p:pic>
    </p:spTree>
    <p:extLst>
      <p:ext uri="{BB962C8B-B14F-4D97-AF65-F5344CB8AC3E}">
        <p14:creationId xmlns:p14="http://schemas.microsoft.com/office/powerpoint/2010/main" val="8331951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212209"/>
            <a:ext cx="7347903" cy="950385"/>
          </a:xfrm>
        </p:spPr>
        <p:txBody>
          <a:bodyPr/>
          <a:lstStyle/>
          <a:p>
            <a:r>
              <a:rPr lang="en-GB"/>
              <a:t>ASSURANCE OF FORGIVENESS OF SIN</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1150236"/>
            <a:ext cx="9410200" cy="5135684"/>
          </a:xfrm>
        </p:spPr>
        <p:txBody>
          <a:bodyPr/>
          <a:lstStyle/>
          <a:p>
            <a:pPr marL="0" indent="0" algn="just">
              <a:buNone/>
            </a:pPr>
            <a:r>
              <a:rPr lang="en-GB" sz="2800" dirty="0" smtClean="0"/>
              <a:t>[1 John 1:9]. </a:t>
            </a:r>
          </a:p>
          <a:p>
            <a:pPr marL="0" indent="0" algn="just">
              <a:buNone/>
            </a:pPr>
            <a:r>
              <a:rPr lang="en-GB" sz="2800" dirty="0" smtClean="0"/>
              <a:t>In our journey of becoming like Christ, we may fall into sin. Sin always breaks fellowship and God wants us to be in consistent fellowship with Him. Sin also breaks fellowship with other believers. Sin also brings guilt. Sin will make one doubt God’s love for the person. But God in His Word assures us that, our sins can be forgiven if we pray and ask for forgiveness. </a:t>
            </a:r>
          </a:p>
          <a:p>
            <a:pPr marL="0" indent="0" algn="just">
              <a:buNone/>
            </a:pPr>
            <a:endParaRPr lang="en-GB" sz="2800" dirty="0"/>
          </a:p>
          <a:p>
            <a:pPr marL="0" indent="0" algn="just">
              <a:buNone/>
            </a:pPr>
            <a:r>
              <a:rPr lang="en-GB" sz="2800" dirty="0" smtClean="0"/>
              <a:t>A life of sin also does not glorify God. We are the light of the world and so everything we do must reflect the nature of God. Because sin brings guilt and shame, one might be tempted to run away from God.</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19</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20453110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CB7A34D-7440-4F58-BE3A-3EF44ED3B49D}"/>
              </a:ext>
            </a:extLst>
          </p:cNvPr>
          <p:cNvSpPr>
            <a:spLocks noGrp="1"/>
          </p:cNvSpPr>
          <p:nvPr>
            <p:ph type="ctrTitle"/>
          </p:nvPr>
        </p:nvSpPr>
        <p:spPr/>
        <p:txBody>
          <a:bodyPr/>
          <a:lstStyle/>
          <a:p>
            <a:r>
              <a:rPr lang="en-GB" dirty="0"/>
              <a:t>Class 1</a:t>
            </a:r>
            <a:endParaRPr lang="en-RW" dirty="0"/>
          </a:p>
        </p:txBody>
      </p:sp>
      <p:sp>
        <p:nvSpPr>
          <p:cNvPr id="9" name="Subtitle 8">
            <a:extLst>
              <a:ext uri="{FF2B5EF4-FFF2-40B4-BE49-F238E27FC236}">
                <a16:creationId xmlns:a16="http://schemas.microsoft.com/office/drawing/2014/main" id="{27A60881-1036-4786-8ACE-7960E7A165BA}"/>
              </a:ext>
            </a:extLst>
          </p:cNvPr>
          <p:cNvSpPr>
            <a:spLocks noGrp="1"/>
          </p:cNvSpPr>
          <p:nvPr>
            <p:ph type="subTitle" idx="1"/>
          </p:nvPr>
        </p:nvSpPr>
        <p:spPr/>
        <p:txBody>
          <a:bodyPr/>
          <a:lstStyle/>
          <a:p>
            <a:r>
              <a:rPr lang="en-GB" sz="2400" dirty="0"/>
              <a:t>ASSURANCE OF SALVATION</a:t>
            </a:r>
            <a:endParaRPr lang="en-RW" sz="2400" dirty="0"/>
          </a:p>
        </p:txBody>
      </p:sp>
      <p:pic>
        <p:nvPicPr>
          <p:cNvPr id="12" name="Picture Placeholder 11" descr="Logo&#10;&#10;Description automatically generated">
            <a:extLst>
              <a:ext uri="{FF2B5EF4-FFF2-40B4-BE49-F238E27FC236}">
                <a16:creationId xmlns:a16="http://schemas.microsoft.com/office/drawing/2014/main" id="{10DFD299-D354-4551-AA88-ABA97D35C3D6}"/>
              </a:ext>
            </a:extLst>
          </p:cNvPr>
          <p:cNvPicPr>
            <a:picLocks noGrp="1" noChangeAspect="1"/>
          </p:cNvPicPr>
          <p:nvPr>
            <p:ph type="pic" sz="quarter" idx="10"/>
          </p:nvPr>
        </p:nvPicPr>
        <p:blipFill>
          <a:blip r:embed="rId2"/>
          <a:srcRect/>
          <a:stretch>
            <a:fillRect/>
          </a:stretch>
        </p:blipFill>
        <p:spPr/>
      </p:pic>
    </p:spTree>
    <p:extLst>
      <p:ext uri="{BB962C8B-B14F-4D97-AF65-F5344CB8AC3E}">
        <p14:creationId xmlns:p14="http://schemas.microsoft.com/office/powerpoint/2010/main" val="21399914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1163293"/>
            <a:ext cx="8508864" cy="4649679"/>
          </a:xfrm>
        </p:spPr>
        <p:txBody>
          <a:bodyPr/>
          <a:lstStyle/>
          <a:p>
            <a:pPr marL="0" indent="0" algn="just">
              <a:buNone/>
            </a:pPr>
            <a:r>
              <a:rPr lang="en-GB" sz="2800" dirty="0"/>
              <a:t>A life of sin gives the devil the chance to attack a believer because he is out of fellowship with God. God is however a God of love. Once a believer has sinned, he just has to repent and confess his sin to God. </a:t>
            </a:r>
            <a:endParaRPr lang="en-GB" sz="2800" dirty="0" smtClean="0"/>
          </a:p>
          <a:p>
            <a:pPr marL="0" indent="0" algn="just">
              <a:buNone/>
            </a:pPr>
            <a:r>
              <a:rPr lang="en-GB" sz="2800" dirty="0" smtClean="0">
                <a:solidFill>
                  <a:srgbClr val="C00000"/>
                </a:solidFill>
              </a:rPr>
              <a:t>1 </a:t>
            </a:r>
            <a:r>
              <a:rPr lang="en-GB" sz="2800" dirty="0">
                <a:solidFill>
                  <a:srgbClr val="C00000"/>
                </a:solidFill>
              </a:rPr>
              <a:t>John 1:9 </a:t>
            </a:r>
            <a:r>
              <a:rPr lang="en-GB" sz="2800" dirty="0"/>
              <a:t>assures a believer that, God who is faithful will surely forgive him of his sin. </a:t>
            </a:r>
            <a:endParaRPr lang="en-GB" sz="2800" dirty="0" smtClean="0"/>
          </a:p>
          <a:p>
            <a:pPr marL="0" indent="0" algn="just">
              <a:buNone/>
            </a:pPr>
            <a:r>
              <a:rPr lang="en-GB" sz="2800" dirty="0" smtClean="0">
                <a:solidFill>
                  <a:srgbClr val="C00000"/>
                </a:solidFill>
              </a:rPr>
              <a:t>Proverbs </a:t>
            </a:r>
            <a:r>
              <a:rPr lang="en-GB" sz="2800" dirty="0">
                <a:solidFill>
                  <a:srgbClr val="C00000"/>
                </a:solidFill>
              </a:rPr>
              <a:t>28:13 </a:t>
            </a:r>
            <a:r>
              <a:rPr lang="en-GB" sz="2800" dirty="0"/>
              <a:t>- One must not cover or hide a sin but rather confess and forsake them. This is when one encounters the mercy of God. </a:t>
            </a:r>
            <a:endParaRPr lang="en-GB" sz="2800" dirty="0" smtClean="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20</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40357131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163299"/>
            <a:ext cx="7607527" cy="4192479"/>
          </a:xfrm>
        </p:spPr>
        <p:txBody>
          <a:bodyPr/>
          <a:lstStyle/>
          <a:p>
            <a:pPr marL="0" indent="0" algn="just">
              <a:buNone/>
            </a:pPr>
            <a:r>
              <a:rPr lang="en-GB" sz="2800" dirty="0" smtClean="0">
                <a:solidFill>
                  <a:srgbClr val="C00000"/>
                </a:solidFill>
              </a:rPr>
              <a:t>Psalm </a:t>
            </a:r>
            <a:r>
              <a:rPr lang="en-GB" sz="2800" dirty="0">
                <a:solidFill>
                  <a:srgbClr val="C00000"/>
                </a:solidFill>
              </a:rPr>
              <a:t>130:4 </a:t>
            </a:r>
            <a:r>
              <a:rPr lang="en-GB" sz="2800" dirty="0"/>
              <a:t>- There is forgiveness with God. One can always find forgiveness once he goes to God in prayer. </a:t>
            </a:r>
            <a:endParaRPr lang="en-GB" sz="2800" dirty="0" smtClean="0"/>
          </a:p>
          <a:p>
            <a:pPr marL="0" indent="0" algn="just">
              <a:buNone/>
            </a:pPr>
            <a:r>
              <a:rPr lang="en-GB" sz="2800" dirty="0" smtClean="0">
                <a:solidFill>
                  <a:srgbClr val="C00000"/>
                </a:solidFill>
              </a:rPr>
              <a:t>Luke 15:11–24 </a:t>
            </a:r>
            <a:r>
              <a:rPr lang="en-GB" sz="2800" dirty="0"/>
              <a:t>- After the prodigal has walked away from his home and virtually destroyed his life, he decided to go home. He was received by his father despite his wrongdoing. God will receive someone who has messed up but decides to come back to God.</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21</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28118813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202487"/>
            <a:ext cx="7150327" cy="4360520"/>
          </a:xfrm>
        </p:spPr>
        <p:txBody>
          <a:bodyPr/>
          <a:lstStyle/>
          <a:p>
            <a:pPr marL="0" indent="0" algn="just">
              <a:buNone/>
            </a:pPr>
            <a:r>
              <a:rPr lang="en-GB" sz="2800" dirty="0"/>
              <a:t>We must remember that our confession is made to God. God forgives us at once. God does not postpone forgiveness when we pray and confess our sins. We must remember that telling someone about sin is not the same as confessing your sin to God. Do not assume that God knows everything and so He knows about what you have done and there is, therefore, no need to confess.</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22</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17156114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 name="Picture Placeholder 9">
            <a:extLst>
              <a:ext uri="{FF2B5EF4-FFF2-40B4-BE49-F238E27FC236}">
                <a16:creationId xmlns:a16="http://schemas.microsoft.com/office/drawing/2014/main" id="{3A7EDB62-3E60-F44C-AE34-9495623E004A}"/>
              </a:ext>
            </a:extLst>
          </p:cNvPr>
          <p:cNvPicPr>
            <a:picLocks noGrp="1" noChangeAspect="1"/>
          </p:cNvPicPr>
          <p:nvPr>
            <p:ph type="pic" sz="quarter" idx="10"/>
          </p:nvPr>
        </p:nvPicPr>
        <p:blipFill>
          <a:blip r:embed="rId3">
            <a:alphaModFix amt="32000"/>
          </a:blip>
          <a:srcRect/>
          <a:stretch/>
        </p:blipFill>
        <p:spPr>
          <a:xfrm>
            <a:off x="710812" y="728545"/>
            <a:ext cx="5305661" cy="5305661"/>
          </a:xfrm>
        </p:spPr>
      </p:pic>
      <p:sp>
        <p:nvSpPr>
          <p:cNvPr id="7" name="Title 6">
            <a:extLst>
              <a:ext uri="{FF2B5EF4-FFF2-40B4-BE49-F238E27FC236}">
                <a16:creationId xmlns:a16="http://schemas.microsoft.com/office/drawing/2014/main" id="{532C5D74-7E71-4488-B3EF-73A86F046614}"/>
              </a:ext>
            </a:extLst>
          </p:cNvPr>
          <p:cNvSpPr>
            <a:spLocks noGrp="1"/>
          </p:cNvSpPr>
          <p:nvPr>
            <p:ph type="title"/>
          </p:nvPr>
        </p:nvSpPr>
        <p:spPr/>
        <p:txBody>
          <a:bodyPr/>
          <a:lstStyle/>
          <a:p>
            <a:r>
              <a:rPr lang="en-US" dirty="0"/>
              <a:t>Thank you</a:t>
            </a:r>
          </a:p>
        </p:txBody>
      </p:sp>
      <p:sp>
        <p:nvSpPr>
          <p:cNvPr id="5" name="Text Placeholder 4">
            <a:extLst>
              <a:ext uri="{FF2B5EF4-FFF2-40B4-BE49-F238E27FC236}">
                <a16:creationId xmlns:a16="http://schemas.microsoft.com/office/drawing/2014/main" id="{F91501E1-4EA1-44EB-AF62-6F74678A2331}"/>
              </a:ext>
            </a:extLst>
          </p:cNvPr>
          <p:cNvSpPr>
            <a:spLocks noGrp="1"/>
          </p:cNvSpPr>
          <p:nvPr>
            <p:ph type="body" sz="quarter" idx="11"/>
          </p:nvPr>
        </p:nvSpPr>
        <p:spPr>
          <a:xfrm>
            <a:off x="6495687" y="4122945"/>
            <a:ext cx="4533900" cy="503238"/>
          </a:xfrm>
        </p:spPr>
        <p:txBody>
          <a:bodyPr/>
          <a:lstStyle/>
          <a:p>
            <a:r>
              <a:rPr lang="en-US" dirty="0">
                <a:hlinkClick r:id="rId4"/>
              </a:rPr>
              <a:t>https://connectcyi.org</a:t>
            </a:r>
            <a:r>
              <a:rPr lang="en-US" dirty="0"/>
              <a:t> </a:t>
            </a:r>
          </a:p>
        </p:txBody>
      </p:sp>
    </p:spTree>
    <p:extLst>
      <p:ext uri="{BB962C8B-B14F-4D97-AF65-F5344CB8AC3E}">
        <p14:creationId xmlns:p14="http://schemas.microsoft.com/office/powerpoint/2010/main" val="2928802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8" y="499595"/>
            <a:ext cx="5388473" cy="1325563"/>
          </a:xfrm>
        </p:spPr>
        <p:txBody>
          <a:bodyPr/>
          <a:lstStyle/>
          <a:p>
            <a:r>
              <a:rPr lang="en-GB" dirty="0"/>
              <a:t>ASSURANCE OF SALVATION</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38961" y="1825625"/>
            <a:ext cx="6093976" cy="4351338"/>
          </a:xfrm>
        </p:spPr>
        <p:txBody>
          <a:bodyPr/>
          <a:lstStyle/>
          <a:p>
            <a:pPr marL="0" indent="0" algn="just">
              <a:buNone/>
            </a:pPr>
            <a:r>
              <a:rPr lang="en-GB" sz="2800" dirty="0" smtClean="0"/>
              <a:t>We </a:t>
            </a:r>
            <a:r>
              <a:rPr lang="en-GB" sz="2800" dirty="0"/>
              <a:t>must be able to know absolutely that we are saved. We must be sure that we know this. We must be as sure as this more than being sure of any other thing in the world. We do not have to die before we know that we are saved. This assurance is for us today! </a:t>
            </a:r>
            <a:endParaRPr lang="en-US" sz="2800"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Tree>
    <p:extLst>
      <p:ext uri="{BB962C8B-B14F-4D97-AF65-F5344CB8AC3E}">
        <p14:creationId xmlns:p14="http://schemas.microsoft.com/office/powerpoint/2010/main" val="3344315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38960" y="427896"/>
            <a:ext cx="9976639" cy="5450390"/>
          </a:xfrm>
        </p:spPr>
        <p:txBody>
          <a:bodyPr/>
          <a:lstStyle/>
          <a:p>
            <a:pPr marL="0" indent="0" algn="just">
              <a:buNone/>
            </a:pPr>
            <a:r>
              <a:rPr lang="en-GB" sz="2800" dirty="0"/>
              <a:t>Three means by which we can have this </a:t>
            </a:r>
            <a:r>
              <a:rPr lang="en-GB" sz="2800" dirty="0" smtClean="0"/>
              <a:t>assurance;</a:t>
            </a:r>
          </a:p>
          <a:p>
            <a:pPr marL="0" indent="0" algn="just">
              <a:buNone/>
            </a:pPr>
            <a:endParaRPr lang="en-GB" sz="2800" dirty="0" smtClean="0"/>
          </a:p>
          <a:p>
            <a:pPr marL="514350" indent="-514350" algn="just">
              <a:buAutoNum type="arabicPeriod"/>
            </a:pPr>
            <a:r>
              <a:rPr lang="en-GB" sz="2800" i="1" dirty="0" smtClean="0"/>
              <a:t>God </a:t>
            </a:r>
            <a:r>
              <a:rPr lang="en-GB" sz="2800" i="1" dirty="0"/>
              <a:t>Says So </a:t>
            </a:r>
            <a:endParaRPr lang="en-GB" sz="2800" i="1" dirty="0" smtClean="0"/>
          </a:p>
          <a:p>
            <a:pPr marL="0" indent="0" algn="just">
              <a:buNone/>
            </a:pPr>
            <a:r>
              <a:rPr lang="en-GB" sz="2800" dirty="0" smtClean="0"/>
              <a:t>Our </a:t>
            </a:r>
            <a:r>
              <a:rPr lang="en-GB" sz="2800" dirty="0"/>
              <a:t>first means of assurance is God’s Word. We cannot fully trust what men say but we can trust what God says. Men can say something today and change their mind about what they said another time. We can however trust what God says at any time. The Bible is God’s Word. When we want to know what God is saying concerning any issue, we must go to His Word. Bible says it is impossible for God to lie [Hebrews 6:18 | Numbers 23:19]. Whatever God says stands firm forever [Psalm 119:89]. God’s Word is not vague. His word is clear. His Word does not contradict itself.</a:t>
            </a:r>
            <a:endParaRPr lang="en-US" sz="2800"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4</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Tree>
    <p:extLst>
      <p:ext uri="{BB962C8B-B14F-4D97-AF65-F5344CB8AC3E}">
        <p14:creationId xmlns:p14="http://schemas.microsoft.com/office/powerpoint/2010/main" val="2468928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38960" y="427895"/>
            <a:ext cx="9976639" cy="5750835"/>
          </a:xfrm>
        </p:spPr>
        <p:txBody>
          <a:bodyPr/>
          <a:lstStyle/>
          <a:p>
            <a:pPr marL="0" indent="0" algn="just">
              <a:buNone/>
            </a:pPr>
            <a:r>
              <a:rPr lang="en-GB" sz="2800" dirty="0"/>
              <a:t>The Bible is God’s Word to us today. The Bible is God’s very Word inspired by Him [2 Tim 3:16]. We can take His Word, believe His Word and trust His Word. We can believe what God’s Word says about salvation. The Bible says that the Way of Salvation is a Person, Jesus Christ [John 3:16 | John 14:6 | Acts 10:43 | Acts 16:31]. </a:t>
            </a:r>
            <a:endParaRPr lang="en-GB" sz="2800" dirty="0" smtClean="0"/>
          </a:p>
          <a:p>
            <a:pPr marL="0" indent="0" algn="just">
              <a:buNone/>
            </a:pPr>
            <a:endParaRPr lang="en-GB" sz="1050" dirty="0" smtClean="0"/>
          </a:p>
          <a:p>
            <a:pPr marL="0" indent="0" algn="just">
              <a:buNone/>
            </a:pPr>
            <a:r>
              <a:rPr lang="en-GB" sz="2800" dirty="0" smtClean="0"/>
              <a:t>The </a:t>
            </a:r>
            <a:r>
              <a:rPr lang="en-GB" sz="2800" dirty="0"/>
              <a:t>Bible says; that whoever believes that Jesus Christ has risen from the dead and confesses with his mouth that Jesus is Lord is saved. Whoever calls upon the name of the Lord shall be saved. [Romans 10:9–13] </a:t>
            </a:r>
            <a:endParaRPr lang="en-GB" sz="2800" dirty="0" smtClean="0"/>
          </a:p>
          <a:p>
            <a:pPr marL="0" indent="0" algn="just">
              <a:buNone/>
            </a:pPr>
            <a:endParaRPr lang="en-GB" sz="1000" dirty="0" smtClean="0"/>
          </a:p>
          <a:p>
            <a:pPr marL="0" indent="0" algn="just">
              <a:buNone/>
            </a:pPr>
            <a:r>
              <a:rPr lang="en-GB" sz="2800" dirty="0" smtClean="0"/>
              <a:t>Have </a:t>
            </a:r>
            <a:r>
              <a:rPr lang="en-GB" sz="2800" dirty="0"/>
              <a:t>you done this? Have you believed in Christ and confessed openly that He is your Lord? Have you called on His name? If so, you are really saved. God says it, that settles it</a:t>
            </a:r>
            <a:endParaRPr lang="en-US" sz="2800"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5</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Tree>
    <p:extLst>
      <p:ext uri="{BB962C8B-B14F-4D97-AF65-F5344CB8AC3E}">
        <p14:creationId xmlns:p14="http://schemas.microsoft.com/office/powerpoint/2010/main" val="5701375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1071858"/>
            <a:ext cx="8365172" cy="4360520"/>
          </a:xfrm>
        </p:spPr>
        <p:txBody>
          <a:bodyPr/>
          <a:lstStyle/>
          <a:p>
            <a:pPr marL="0" indent="0" algn="just">
              <a:buNone/>
            </a:pPr>
            <a:r>
              <a:rPr lang="en-GB" sz="2800" i="1" dirty="0"/>
              <a:t>2. The Holy Spirit Bears </a:t>
            </a:r>
            <a:r>
              <a:rPr lang="en-GB" sz="2800" i="1" dirty="0" smtClean="0"/>
              <a:t>Witness </a:t>
            </a:r>
          </a:p>
          <a:p>
            <a:pPr marL="0" indent="0" algn="just">
              <a:buNone/>
            </a:pPr>
            <a:r>
              <a:rPr lang="en-GB" sz="2800" dirty="0" smtClean="0"/>
              <a:t>Not </a:t>
            </a:r>
            <a:r>
              <a:rPr lang="en-GB" sz="2800" dirty="0"/>
              <a:t>only do we have God’s Word outside us telling us we are saved. We have a witness inside us, telling us the very same thing. What the Bible speaks to us from without, the Spirit confirms within [1 John 5:10]. Sometimes, after people receive Christ, they may not feel saved. However, if we look within the deepest part of us, we will find an assurance that we are the children of God. Deep down within anyone who is born again is an assurance that he/she is a child of God. This assurance goes beyond a feeling. It is a deep conviction [Romans 8:16].</a:t>
            </a:r>
            <a:endParaRPr lang="en-US" sz="2800"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6</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Tree>
    <p:extLst>
      <p:ext uri="{BB962C8B-B14F-4D97-AF65-F5344CB8AC3E}">
        <p14:creationId xmlns:p14="http://schemas.microsoft.com/office/powerpoint/2010/main" val="2472784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405657"/>
            <a:ext cx="10598920" cy="6047395"/>
          </a:xfrm>
        </p:spPr>
        <p:txBody>
          <a:bodyPr/>
          <a:lstStyle/>
          <a:p>
            <a:pPr marL="0" indent="0" algn="just">
              <a:buNone/>
            </a:pPr>
            <a:r>
              <a:rPr lang="en-GB" sz="2800" i="1" dirty="0"/>
              <a:t>2. The Holy Spirit Bears </a:t>
            </a:r>
            <a:r>
              <a:rPr lang="en-GB" sz="2800" i="1" dirty="0" smtClean="0"/>
              <a:t>Witness </a:t>
            </a:r>
          </a:p>
          <a:p>
            <a:pPr marL="0" indent="0" algn="just">
              <a:buNone/>
            </a:pPr>
            <a:r>
              <a:rPr lang="en-GB" sz="2800" dirty="0" smtClean="0"/>
              <a:t>Not </a:t>
            </a:r>
            <a:r>
              <a:rPr lang="en-GB" sz="2800" dirty="0"/>
              <a:t>only do we have God’s Word outside us telling us we are saved. We have a witness inside us, telling us the very same thing. What the Bible speaks to us from without, the Spirit confirms within [1 John 5:10]. Sometimes, after people receive Christ, they may not feel saved. However, if we look within the deepest part of us, we will find an assurance that we are the children of God. Deep down within anyone who is born again is an assurance that he/she is a child of God. This assurance goes beyond a feeling. It is a deep conviction [Romans 8:16</a:t>
            </a:r>
            <a:r>
              <a:rPr lang="en-GB" sz="2800" dirty="0" smtClean="0"/>
              <a:t>].</a:t>
            </a:r>
          </a:p>
          <a:p>
            <a:pPr marL="0" indent="0" algn="just">
              <a:buNone/>
            </a:pPr>
            <a:r>
              <a:rPr lang="en-GB" sz="2800" dirty="0"/>
              <a:t>This assurance does not depend on anything external- it is eternal. This assurance does not depend on what others think about you or you even think about yourself. The Holy Spirit within you bears witness, “You are a child of God!” This voice is stronger than our feelings. This voice is stronger than what others think about us. </a:t>
            </a:r>
            <a:endParaRPr lang="en-US" sz="2800"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7</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Tree>
    <p:extLst>
      <p:ext uri="{BB962C8B-B14F-4D97-AF65-F5344CB8AC3E}">
        <p14:creationId xmlns:p14="http://schemas.microsoft.com/office/powerpoint/2010/main" val="23290026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888989"/>
            <a:ext cx="8378234" cy="4819486"/>
          </a:xfrm>
        </p:spPr>
        <p:txBody>
          <a:bodyPr/>
          <a:lstStyle/>
          <a:p>
            <a:pPr marL="0" indent="0" algn="just">
              <a:buNone/>
            </a:pPr>
            <a:r>
              <a:rPr lang="en-GB" sz="2800" i="1" dirty="0"/>
              <a:t>3. Our Love for the Brothers is Proof! </a:t>
            </a:r>
            <a:endParaRPr lang="en-GB" sz="2800" i="1" dirty="0" smtClean="0"/>
          </a:p>
          <a:p>
            <a:pPr marL="0" indent="0" algn="just">
              <a:buNone/>
            </a:pPr>
            <a:r>
              <a:rPr lang="en-GB" sz="2800" dirty="0" smtClean="0"/>
              <a:t>A </a:t>
            </a:r>
            <a:r>
              <a:rPr lang="en-GB" sz="2800" dirty="0"/>
              <a:t>saved person has a unique love for others. He begins to care for others who he might not be related to biologically. A born again person desires to fellowship and enjoy Christ with others. This is a spontaneous result of being saved. This love is impartial – it even extends to those who are different [1 John 3:14]. </a:t>
            </a:r>
            <a:endParaRPr lang="en-GB" sz="2800" dirty="0" smtClean="0"/>
          </a:p>
          <a:p>
            <a:pPr marL="0" indent="0" algn="just">
              <a:buNone/>
            </a:pPr>
            <a:endParaRPr lang="en-GB" sz="2800" dirty="0"/>
          </a:p>
          <a:p>
            <a:pPr marL="0" indent="0" algn="just">
              <a:buNone/>
            </a:pPr>
            <a:r>
              <a:rPr lang="en-GB" sz="2800" dirty="0" smtClean="0">
                <a:solidFill>
                  <a:srgbClr val="C00000"/>
                </a:solidFill>
              </a:rPr>
              <a:t>NOTE</a:t>
            </a:r>
            <a:r>
              <a:rPr lang="en-GB" sz="2800" dirty="0"/>
              <a:t>: There are two groups of people; those who are saved and those who are perishing. There is not a third class of those who hope to be saved.</a:t>
            </a:r>
            <a:endParaRPr lang="en-US" sz="2800"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8</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Tree>
    <p:extLst>
      <p:ext uri="{BB962C8B-B14F-4D97-AF65-F5344CB8AC3E}">
        <p14:creationId xmlns:p14="http://schemas.microsoft.com/office/powerpoint/2010/main" val="3749730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536287"/>
            <a:ext cx="9906589" cy="5812261"/>
          </a:xfrm>
        </p:spPr>
        <p:txBody>
          <a:bodyPr/>
          <a:lstStyle/>
          <a:p>
            <a:pPr marL="0" indent="0" algn="just">
              <a:buNone/>
            </a:pPr>
            <a:r>
              <a:rPr lang="en-GB" sz="2800" i="1" u="sng" dirty="0"/>
              <a:t>You Are a Child of God. </a:t>
            </a:r>
            <a:endParaRPr lang="en-GB" sz="2800" i="1" u="sng" dirty="0" smtClean="0"/>
          </a:p>
          <a:p>
            <a:pPr marL="0" indent="0" algn="just">
              <a:buNone/>
            </a:pPr>
            <a:r>
              <a:rPr lang="en-GB" sz="2800" dirty="0" smtClean="0"/>
              <a:t>Once </a:t>
            </a:r>
            <a:r>
              <a:rPr lang="en-GB" sz="2800" dirty="0"/>
              <a:t>we were born again, we are born into the family of God. God is our father. He is not only our God but He is now our father. Because He is our father, He cares for us! He is interested in each of us individually; not just as a group, or a body or a church. He is interested in each of His children and loves each one of us with the same love. God is the creator of all mankind, but a man must be born again to become His child. </a:t>
            </a:r>
            <a:endParaRPr lang="en-GB" sz="2800" dirty="0" smtClean="0"/>
          </a:p>
          <a:p>
            <a:pPr marL="0" indent="0" algn="just">
              <a:buNone/>
            </a:pPr>
            <a:endParaRPr lang="en-GB" sz="1050" dirty="0" smtClean="0"/>
          </a:p>
          <a:p>
            <a:pPr marL="0" indent="0" algn="just">
              <a:buNone/>
            </a:pPr>
            <a:r>
              <a:rPr lang="en-GB" sz="2800" dirty="0" smtClean="0"/>
              <a:t>He </a:t>
            </a:r>
            <a:r>
              <a:rPr lang="en-GB" sz="2800" dirty="0"/>
              <a:t>is God to the world, but father to the new creation man. God is your very own father. You are His very own child and if He is your father, you can be assured He will take a father’s place and perform a father’s part. You can be certain that as your father He loves you, and will take care of you</a:t>
            </a:r>
            <a:endParaRPr lang="en-US" sz="2800"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9</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Tree>
    <p:extLst>
      <p:ext uri="{BB962C8B-B14F-4D97-AF65-F5344CB8AC3E}">
        <p14:creationId xmlns:p14="http://schemas.microsoft.com/office/powerpoint/2010/main" val="4289564572"/>
      </p:ext>
    </p:extLst>
  </p:cSld>
  <p:clrMapOvr>
    <a:masterClrMapping/>
  </p:clrMapOvr>
</p:sld>
</file>

<file path=ppt/theme/theme1.xml><?xml version="1.0" encoding="utf-8"?>
<a:theme xmlns:a="http://schemas.openxmlformats.org/drawingml/2006/main" name="Office Theme">
  <a:themeElements>
    <a:clrScheme name="Contoso v2">
      <a:dk1>
        <a:sysClr val="windowText" lastClr="000000"/>
      </a:dk1>
      <a:lt1>
        <a:sysClr val="window" lastClr="FFFFFF"/>
      </a:lt1>
      <a:dk2>
        <a:srgbClr val="44546A"/>
      </a:dk2>
      <a:lt2>
        <a:srgbClr val="E7E6E6"/>
      </a:lt2>
      <a:accent1>
        <a:srgbClr val="155078"/>
      </a:accent1>
      <a:accent2>
        <a:srgbClr val="0F3955"/>
      </a:accent2>
      <a:accent3>
        <a:srgbClr val="BF678E"/>
      </a:accent3>
      <a:accent4>
        <a:srgbClr val="B2606E"/>
      </a:accent4>
      <a:accent5>
        <a:srgbClr val="731F1C"/>
      </a:accent5>
      <a:accent6>
        <a:srgbClr val="666666"/>
      </a:accent6>
      <a:hlink>
        <a:srgbClr val="BF678E"/>
      </a:hlink>
      <a:folHlink>
        <a:srgbClr val="731F1C"/>
      </a:folHlink>
    </a:clrScheme>
    <a:fontScheme name="Contoso v2">
      <a:majorFont>
        <a:latin typeface="Corbel"/>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88997677_Rose suite presentation_AAS_v4" id="{97C8BA14-D802-4795-89C7-EAA620DD846B}" vid="{D162D178-FB75-4B8B-B67A-CA51C6DCA18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75D9C8E3-B635-4963-8B68-3FC691872B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94996C2-A795-46F9-93BE-0C463FDCD1BC}">
  <ds:schemaRefs>
    <ds:schemaRef ds:uri="http://schemas.microsoft.com/sharepoint/v3/contenttype/forms"/>
  </ds:schemaRefs>
</ds:datastoreItem>
</file>

<file path=customXml/itemProps3.xml><?xml version="1.0" encoding="utf-8"?>
<ds:datastoreItem xmlns:ds="http://schemas.openxmlformats.org/officeDocument/2006/customXml" ds:itemID="{A872F8CF-3688-4B14-A13A-EB7FF46D2F47}">
  <ds:schemaRefs>
    <ds:schemaRef ds:uri="http://schemas.microsoft.com/office/infopath/2007/PartnerControls"/>
    <ds:schemaRef ds:uri="http://schemas.microsoft.com/office/2006/documentManagement/types"/>
    <ds:schemaRef ds:uri="http://purl.org/dc/terms/"/>
    <ds:schemaRef ds:uri="71af3243-3dd4-4a8d-8c0d-dd76da1f02a5"/>
    <ds:schemaRef ds:uri="http://purl.org/dc/elements/1.1/"/>
    <ds:schemaRef ds:uri="http://www.w3.org/XML/1998/namespace"/>
    <ds:schemaRef ds:uri="http://schemas.openxmlformats.org/package/2006/metadata/core-properties"/>
    <ds:schemaRef ds:uri="16c05727-aa75-4e4a-9b5f-8a80a1165891"/>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Rose suite presentation</Template>
  <TotalTime>1098</TotalTime>
  <Words>1862</Words>
  <Application>Microsoft Office PowerPoint</Application>
  <PresentationFormat>Widescreen</PresentationFormat>
  <Paragraphs>114</Paragraphs>
  <Slides>23</Slides>
  <Notes>19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Corbel</vt:lpstr>
      <vt:lpstr>Office Theme</vt:lpstr>
      <vt:lpstr>Level 3</vt:lpstr>
      <vt:lpstr>Class 1</vt:lpstr>
      <vt:lpstr>ASSURANCE OF SALVATION</vt:lpstr>
      <vt:lpstr>PowerPoint Presentation</vt:lpstr>
      <vt:lpstr>PowerPoint Presentation</vt:lpstr>
      <vt:lpstr>PowerPoint Presentation</vt:lpstr>
      <vt:lpstr>PowerPoint Presentation</vt:lpstr>
      <vt:lpstr>PowerPoint Presentation</vt:lpstr>
      <vt:lpstr>PowerPoint Presentation</vt:lpstr>
      <vt:lpstr>Class 2</vt:lpstr>
      <vt:lpstr>ASSURANCE OF OVERCOMING TEMPTATIONS</vt:lpstr>
      <vt:lpstr>A few things about temptations:</vt:lpstr>
      <vt:lpstr>cont:</vt:lpstr>
      <vt:lpstr>[Galatians 5:16]</vt:lpstr>
      <vt:lpstr>Class 3</vt:lpstr>
      <vt:lpstr>ASSURANCE OF ANSWERED PRAYER</vt:lpstr>
      <vt:lpstr>PowerPoint Presentation</vt:lpstr>
      <vt:lpstr>Class 4</vt:lpstr>
      <vt:lpstr>ASSURANCE OF FORGIVENESS OF SIN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I</dc:title>
  <dc:creator>Kwadwo Agyapon-Ntra</dc:creator>
  <cp:lastModifiedBy>CYI</cp:lastModifiedBy>
  <cp:revision>13</cp:revision>
  <dcterms:created xsi:type="dcterms:W3CDTF">2021-10-05T17:35:06Z</dcterms:created>
  <dcterms:modified xsi:type="dcterms:W3CDTF">2022-03-16T14:53:38Z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