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44"/>
  </p:notesMasterIdLst>
  <p:handoutMasterIdLst>
    <p:handoutMasterId r:id="rId45"/>
  </p:handoutMasterIdLst>
  <p:sldIdLst>
    <p:sldId id="257" r:id="rId5"/>
    <p:sldId id="283" r:id="rId6"/>
    <p:sldId id="289" r:id="rId7"/>
    <p:sldId id="290" r:id="rId8"/>
    <p:sldId id="324" r:id="rId9"/>
    <p:sldId id="291" r:id="rId10"/>
    <p:sldId id="325" r:id="rId11"/>
    <p:sldId id="326" r:id="rId12"/>
    <p:sldId id="327" r:id="rId13"/>
    <p:sldId id="328" r:id="rId14"/>
    <p:sldId id="329" r:id="rId15"/>
    <p:sldId id="292" r:id="rId16"/>
    <p:sldId id="330" r:id="rId17"/>
    <p:sldId id="285" r:id="rId18"/>
    <p:sldId id="301" r:id="rId19"/>
    <p:sldId id="302" r:id="rId20"/>
    <p:sldId id="331" r:id="rId21"/>
    <p:sldId id="332" r:id="rId22"/>
    <p:sldId id="333" r:id="rId23"/>
    <p:sldId id="334" r:id="rId24"/>
    <p:sldId id="335" r:id="rId25"/>
    <p:sldId id="336" r:id="rId26"/>
    <p:sldId id="286" r:id="rId27"/>
    <p:sldId id="316" r:id="rId28"/>
    <p:sldId id="337" r:id="rId29"/>
    <p:sldId id="339" r:id="rId30"/>
    <p:sldId id="338" r:id="rId31"/>
    <p:sldId id="340" r:id="rId32"/>
    <p:sldId id="341" r:id="rId33"/>
    <p:sldId id="342" r:id="rId34"/>
    <p:sldId id="343" r:id="rId35"/>
    <p:sldId id="344" r:id="rId36"/>
    <p:sldId id="345" r:id="rId37"/>
    <p:sldId id="346" r:id="rId38"/>
    <p:sldId id="347" r:id="rId39"/>
    <p:sldId id="348" r:id="rId40"/>
    <p:sldId id="349" r:id="rId41"/>
    <p:sldId id="350" r:id="rId42"/>
    <p:sldId id="275"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4A57"/>
    <a:srgbClr val="B2606E"/>
    <a:srgbClr val="FFFFFF"/>
    <a:srgbClr val="2C567A"/>
    <a:srgbClr val="0D1D51"/>
    <a:srgbClr val="0072C7"/>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065" autoAdjust="0"/>
  </p:normalViewPr>
  <p:slideViewPr>
    <p:cSldViewPr snapToGrid="0" showGuides="1">
      <p:cViewPr varScale="1">
        <p:scale>
          <a:sx n="69" d="100"/>
          <a:sy n="69" d="100"/>
        </p:scale>
        <p:origin x="780" y="60"/>
      </p:cViewPr>
      <p:guideLst>
        <p:guide orient="horz" pos="2160"/>
        <p:guide pos="3840"/>
      </p:guideLst>
    </p:cSldViewPr>
  </p:slideViewPr>
  <p:notesTextViewPr>
    <p:cViewPr>
      <p:scale>
        <a:sx n="1" d="1"/>
        <a:sy n="1" d="1"/>
      </p:scale>
      <p:origin x="0" y="0"/>
    </p:cViewPr>
  </p:notesTextViewPr>
  <p:sorterViewPr>
    <p:cViewPr>
      <p:scale>
        <a:sx n="100" d="100"/>
        <a:sy n="100" d="100"/>
      </p:scale>
      <p:origin x="0" y="-413"/>
    </p:cViewPr>
  </p:sorterViewPr>
  <p:notesViewPr>
    <p:cSldViewPr snapToGrid="0">
      <p:cViewPr varScale="1">
        <p:scale>
          <a:sx n="60" d="100"/>
          <a:sy n="60" d="100"/>
        </p:scale>
        <p:origin x="2424" y="19"/>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151B4DD-15C8-4661-884B-618628EC128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6678A688-EE94-44BF-A9B6-FD51CF6D64E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FF50357-9784-4A90-96B4-0B331B4230FA}" type="datetimeFigureOut">
              <a:rPr lang="en-US" smtClean="0"/>
              <a:t>2/9/2022</a:t>
            </a:fld>
            <a:endParaRPr lang="en-US" dirty="0"/>
          </a:p>
        </p:txBody>
      </p:sp>
      <p:sp>
        <p:nvSpPr>
          <p:cNvPr id="4" name="Footer Placeholder 3">
            <a:extLst>
              <a:ext uri="{FF2B5EF4-FFF2-40B4-BE49-F238E27FC236}">
                <a16:creationId xmlns:a16="http://schemas.microsoft.com/office/drawing/2014/main" id="{97CB2C68-562A-4D2A-9890-4436EDCEC7A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041883F-BA65-4049-B6C2-7C1A5A6D086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6150802-3B37-42FB-BECC-88074371FEFB}" type="slidenum">
              <a:rPr lang="en-US" smtClean="0"/>
              <a:t>‹#›</a:t>
            </a:fld>
            <a:endParaRPr lang="en-US" dirty="0"/>
          </a:p>
        </p:txBody>
      </p:sp>
    </p:spTree>
    <p:extLst>
      <p:ext uri="{BB962C8B-B14F-4D97-AF65-F5344CB8AC3E}">
        <p14:creationId xmlns:p14="http://schemas.microsoft.com/office/powerpoint/2010/main" val="9680793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EFB4FA-E877-413E-B608-88789D806C57}" type="datetimeFigureOut">
              <a:rPr lang="en-US" noProof="0" smtClean="0"/>
              <a:t>2/9/2022</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36304E-FDE3-4B4F-A3B7-EBE87F3FA5E2}" type="slidenum">
              <a:rPr lang="en-US" noProof="0" smtClean="0"/>
              <a:t>‹#›</a:t>
            </a:fld>
            <a:endParaRPr lang="en-US" noProof="0" dirty="0"/>
          </a:p>
        </p:txBody>
      </p:sp>
    </p:spTree>
    <p:extLst>
      <p:ext uri="{BB962C8B-B14F-4D97-AF65-F5344CB8AC3E}">
        <p14:creationId xmlns:p14="http://schemas.microsoft.com/office/powerpoint/2010/main" val="4085138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a:t>
            </a:fld>
            <a:endParaRPr lang="en-US"/>
          </a:p>
        </p:txBody>
      </p:sp>
    </p:spTree>
    <p:extLst>
      <p:ext uri="{BB962C8B-B14F-4D97-AF65-F5344CB8AC3E}">
        <p14:creationId xmlns:p14="http://schemas.microsoft.com/office/powerpoint/2010/main" val="2985530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11</a:t>
            </a:fld>
            <a:endParaRPr lang="en-US"/>
          </a:p>
        </p:txBody>
      </p:sp>
    </p:spTree>
    <p:extLst>
      <p:ext uri="{BB962C8B-B14F-4D97-AF65-F5344CB8AC3E}">
        <p14:creationId xmlns:p14="http://schemas.microsoft.com/office/powerpoint/2010/main" val="40352530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12</a:t>
            </a:fld>
            <a:endParaRPr lang="en-US"/>
          </a:p>
        </p:txBody>
      </p:sp>
    </p:spTree>
    <p:extLst>
      <p:ext uri="{BB962C8B-B14F-4D97-AF65-F5344CB8AC3E}">
        <p14:creationId xmlns:p14="http://schemas.microsoft.com/office/powerpoint/2010/main" val="37021587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13</a:t>
            </a:fld>
            <a:endParaRPr lang="en-US"/>
          </a:p>
        </p:txBody>
      </p:sp>
    </p:spTree>
    <p:extLst>
      <p:ext uri="{BB962C8B-B14F-4D97-AF65-F5344CB8AC3E}">
        <p14:creationId xmlns:p14="http://schemas.microsoft.com/office/powerpoint/2010/main" val="35322915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15</a:t>
            </a:fld>
            <a:endParaRPr lang="en-US"/>
          </a:p>
        </p:txBody>
      </p:sp>
    </p:spTree>
    <p:extLst>
      <p:ext uri="{BB962C8B-B14F-4D97-AF65-F5344CB8AC3E}">
        <p14:creationId xmlns:p14="http://schemas.microsoft.com/office/powerpoint/2010/main" val="8616575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16</a:t>
            </a:fld>
            <a:endParaRPr lang="en-US"/>
          </a:p>
        </p:txBody>
      </p:sp>
    </p:spTree>
    <p:extLst>
      <p:ext uri="{BB962C8B-B14F-4D97-AF65-F5344CB8AC3E}">
        <p14:creationId xmlns:p14="http://schemas.microsoft.com/office/powerpoint/2010/main" val="297935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17</a:t>
            </a:fld>
            <a:endParaRPr lang="en-US"/>
          </a:p>
        </p:txBody>
      </p:sp>
    </p:spTree>
    <p:extLst>
      <p:ext uri="{BB962C8B-B14F-4D97-AF65-F5344CB8AC3E}">
        <p14:creationId xmlns:p14="http://schemas.microsoft.com/office/powerpoint/2010/main" val="40817679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18</a:t>
            </a:fld>
            <a:endParaRPr lang="en-US"/>
          </a:p>
        </p:txBody>
      </p:sp>
    </p:spTree>
    <p:extLst>
      <p:ext uri="{BB962C8B-B14F-4D97-AF65-F5344CB8AC3E}">
        <p14:creationId xmlns:p14="http://schemas.microsoft.com/office/powerpoint/2010/main" val="27696223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19</a:t>
            </a:fld>
            <a:endParaRPr lang="en-US"/>
          </a:p>
        </p:txBody>
      </p:sp>
    </p:spTree>
    <p:extLst>
      <p:ext uri="{BB962C8B-B14F-4D97-AF65-F5344CB8AC3E}">
        <p14:creationId xmlns:p14="http://schemas.microsoft.com/office/powerpoint/2010/main" val="21667534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20</a:t>
            </a:fld>
            <a:endParaRPr lang="en-US"/>
          </a:p>
        </p:txBody>
      </p:sp>
    </p:spTree>
    <p:extLst>
      <p:ext uri="{BB962C8B-B14F-4D97-AF65-F5344CB8AC3E}">
        <p14:creationId xmlns:p14="http://schemas.microsoft.com/office/powerpoint/2010/main" val="27397717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21</a:t>
            </a:fld>
            <a:endParaRPr lang="en-US"/>
          </a:p>
        </p:txBody>
      </p:sp>
    </p:spTree>
    <p:extLst>
      <p:ext uri="{BB962C8B-B14F-4D97-AF65-F5344CB8AC3E}">
        <p14:creationId xmlns:p14="http://schemas.microsoft.com/office/powerpoint/2010/main" val="2265437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a:t>
            </a:fld>
            <a:endParaRPr lang="en-US"/>
          </a:p>
        </p:txBody>
      </p:sp>
    </p:spTree>
    <p:extLst>
      <p:ext uri="{BB962C8B-B14F-4D97-AF65-F5344CB8AC3E}">
        <p14:creationId xmlns:p14="http://schemas.microsoft.com/office/powerpoint/2010/main" val="13645106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22</a:t>
            </a:fld>
            <a:endParaRPr lang="en-US"/>
          </a:p>
        </p:txBody>
      </p:sp>
    </p:spTree>
    <p:extLst>
      <p:ext uri="{BB962C8B-B14F-4D97-AF65-F5344CB8AC3E}">
        <p14:creationId xmlns:p14="http://schemas.microsoft.com/office/powerpoint/2010/main" val="36555274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24</a:t>
            </a:fld>
            <a:endParaRPr lang="en-US"/>
          </a:p>
        </p:txBody>
      </p:sp>
    </p:spTree>
    <p:extLst>
      <p:ext uri="{BB962C8B-B14F-4D97-AF65-F5344CB8AC3E}">
        <p14:creationId xmlns:p14="http://schemas.microsoft.com/office/powerpoint/2010/main" val="31903126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25</a:t>
            </a:fld>
            <a:endParaRPr lang="en-US"/>
          </a:p>
        </p:txBody>
      </p:sp>
    </p:spTree>
    <p:extLst>
      <p:ext uri="{BB962C8B-B14F-4D97-AF65-F5344CB8AC3E}">
        <p14:creationId xmlns:p14="http://schemas.microsoft.com/office/powerpoint/2010/main" val="5664409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27</a:t>
            </a:fld>
            <a:endParaRPr lang="en-US"/>
          </a:p>
        </p:txBody>
      </p:sp>
    </p:spTree>
    <p:extLst>
      <p:ext uri="{BB962C8B-B14F-4D97-AF65-F5344CB8AC3E}">
        <p14:creationId xmlns:p14="http://schemas.microsoft.com/office/powerpoint/2010/main" val="38499875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28</a:t>
            </a:fld>
            <a:endParaRPr lang="en-US"/>
          </a:p>
        </p:txBody>
      </p:sp>
    </p:spTree>
    <p:extLst>
      <p:ext uri="{BB962C8B-B14F-4D97-AF65-F5344CB8AC3E}">
        <p14:creationId xmlns:p14="http://schemas.microsoft.com/office/powerpoint/2010/main" val="13555999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29</a:t>
            </a:fld>
            <a:endParaRPr lang="en-US"/>
          </a:p>
        </p:txBody>
      </p:sp>
    </p:spTree>
    <p:extLst>
      <p:ext uri="{BB962C8B-B14F-4D97-AF65-F5344CB8AC3E}">
        <p14:creationId xmlns:p14="http://schemas.microsoft.com/office/powerpoint/2010/main" val="21854651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30</a:t>
            </a:fld>
            <a:endParaRPr lang="en-US"/>
          </a:p>
        </p:txBody>
      </p:sp>
    </p:spTree>
    <p:extLst>
      <p:ext uri="{BB962C8B-B14F-4D97-AF65-F5344CB8AC3E}">
        <p14:creationId xmlns:p14="http://schemas.microsoft.com/office/powerpoint/2010/main" val="33299295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31</a:t>
            </a:fld>
            <a:endParaRPr lang="en-US"/>
          </a:p>
        </p:txBody>
      </p:sp>
    </p:spTree>
    <p:extLst>
      <p:ext uri="{BB962C8B-B14F-4D97-AF65-F5344CB8AC3E}">
        <p14:creationId xmlns:p14="http://schemas.microsoft.com/office/powerpoint/2010/main" val="19110322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32</a:t>
            </a:fld>
            <a:endParaRPr lang="en-US"/>
          </a:p>
        </p:txBody>
      </p:sp>
    </p:spTree>
    <p:extLst>
      <p:ext uri="{BB962C8B-B14F-4D97-AF65-F5344CB8AC3E}">
        <p14:creationId xmlns:p14="http://schemas.microsoft.com/office/powerpoint/2010/main" val="159173460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33</a:t>
            </a:fld>
            <a:endParaRPr lang="en-US"/>
          </a:p>
        </p:txBody>
      </p:sp>
    </p:spTree>
    <p:extLst>
      <p:ext uri="{BB962C8B-B14F-4D97-AF65-F5344CB8AC3E}">
        <p14:creationId xmlns:p14="http://schemas.microsoft.com/office/powerpoint/2010/main" val="1928173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4</a:t>
            </a:fld>
            <a:endParaRPr lang="en-US"/>
          </a:p>
        </p:txBody>
      </p:sp>
    </p:spTree>
    <p:extLst>
      <p:ext uri="{BB962C8B-B14F-4D97-AF65-F5344CB8AC3E}">
        <p14:creationId xmlns:p14="http://schemas.microsoft.com/office/powerpoint/2010/main" val="29406100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34</a:t>
            </a:fld>
            <a:endParaRPr lang="en-US"/>
          </a:p>
        </p:txBody>
      </p:sp>
    </p:spTree>
    <p:extLst>
      <p:ext uri="{BB962C8B-B14F-4D97-AF65-F5344CB8AC3E}">
        <p14:creationId xmlns:p14="http://schemas.microsoft.com/office/powerpoint/2010/main" val="428269553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35</a:t>
            </a:fld>
            <a:endParaRPr lang="en-US"/>
          </a:p>
        </p:txBody>
      </p:sp>
    </p:spTree>
    <p:extLst>
      <p:ext uri="{BB962C8B-B14F-4D97-AF65-F5344CB8AC3E}">
        <p14:creationId xmlns:p14="http://schemas.microsoft.com/office/powerpoint/2010/main" val="367213519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36</a:t>
            </a:fld>
            <a:endParaRPr lang="en-US"/>
          </a:p>
        </p:txBody>
      </p:sp>
    </p:spTree>
    <p:extLst>
      <p:ext uri="{BB962C8B-B14F-4D97-AF65-F5344CB8AC3E}">
        <p14:creationId xmlns:p14="http://schemas.microsoft.com/office/powerpoint/2010/main" val="369780344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37</a:t>
            </a:fld>
            <a:endParaRPr lang="en-US"/>
          </a:p>
        </p:txBody>
      </p:sp>
    </p:spTree>
    <p:extLst>
      <p:ext uri="{BB962C8B-B14F-4D97-AF65-F5344CB8AC3E}">
        <p14:creationId xmlns:p14="http://schemas.microsoft.com/office/powerpoint/2010/main" val="333877840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38</a:t>
            </a:fld>
            <a:endParaRPr lang="en-US"/>
          </a:p>
        </p:txBody>
      </p:sp>
    </p:spTree>
    <p:extLst>
      <p:ext uri="{BB962C8B-B14F-4D97-AF65-F5344CB8AC3E}">
        <p14:creationId xmlns:p14="http://schemas.microsoft.com/office/powerpoint/2010/main" val="211056538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39</a:t>
            </a:fld>
            <a:endParaRPr lang="en-US"/>
          </a:p>
        </p:txBody>
      </p:sp>
    </p:spTree>
    <p:extLst>
      <p:ext uri="{BB962C8B-B14F-4D97-AF65-F5344CB8AC3E}">
        <p14:creationId xmlns:p14="http://schemas.microsoft.com/office/powerpoint/2010/main" val="40571227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5</a:t>
            </a:fld>
            <a:endParaRPr lang="en-US"/>
          </a:p>
        </p:txBody>
      </p:sp>
    </p:spTree>
    <p:extLst>
      <p:ext uri="{BB962C8B-B14F-4D97-AF65-F5344CB8AC3E}">
        <p14:creationId xmlns:p14="http://schemas.microsoft.com/office/powerpoint/2010/main" val="3556934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6</a:t>
            </a:fld>
            <a:endParaRPr lang="en-US"/>
          </a:p>
        </p:txBody>
      </p:sp>
    </p:spTree>
    <p:extLst>
      <p:ext uri="{BB962C8B-B14F-4D97-AF65-F5344CB8AC3E}">
        <p14:creationId xmlns:p14="http://schemas.microsoft.com/office/powerpoint/2010/main" val="27150790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7</a:t>
            </a:fld>
            <a:endParaRPr lang="en-US"/>
          </a:p>
        </p:txBody>
      </p:sp>
    </p:spTree>
    <p:extLst>
      <p:ext uri="{BB962C8B-B14F-4D97-AF65-F5344CB8AC3E}">
        <p14:creationId xmlns:p14="http://schemas.microsoft.com/office/powerpoint/2010/main" val="31398713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8</a:t>
            </a:fld>
            <a:endParaRPr lang="en-US"/>
          </a:p>
        </p:txBody>
      </p:sp>
    </p:spTree>
    <p:extLst>
      <p:ext uri="{BB962C8B-B14F-4D97-AF65-F5344CB8AC3E}">
        <p14:creationId xmlns:p14="http://schemas.microsoft.com/office/powerpoint/2010/main" val="12537512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9</a:t>
            </a:fld>
            <a:endParaRPr lang="en-US"/>
          </a:p>
        </p:txBody>
      </p:sp>
    </p:spTree>
    <p:extLst>
      <p:ext uri="{BB962C8B-B14F-4D97-AF65-F5344CB8AC3E}">
        <p14:creationId xmlns:p14="http://schemas.microsoft.com/office/powerpoint/2010/main" val="15766290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10</a:t>
            </a:fld>
            <a:endParaRPr lang="en-US"/>
          </a:p>
        </p:txBody>
      </p:sp>
    </p:spTree>
    <p:extLst>
      <p:ext uri="{BB962C8B-B14F-4D97-AF65-F5344CB8AC3E}">
        <p14:creationId xmlns:p14="http://schemas.microsoft.com/office/powerpoint/2010/main" val="25265121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_0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6FD49-C258-4333-9422-358C976A341C}"/>
              </a:ext>
            </a:extLst>
          </p:cNvPr>
          <p:cNvSpPr>
            <a:spLocks noGrp="1"/>
          </p:cNvSpPr>
          <p:nvPr>
            <p:ph type="ctrTitle" hasCustomPrompt="1"/>
          </p:nvPr>
        </p:nvSpPr>
        <p:spPr>
          <a:xfrm>
            <a:off x="6343650" y="2173288"/>
            <a:ext cx="5143500" cy="2090808"/>
          </a:xfrm>
        </p:spPr>
        <p:txBody>
          <a:bodyPr anchor="b">
            <a:noAutofit/>
          </a:bodyPr>
          <a:lstStyle>
            <a:lvl1pPr algn="l">
              <a:defRPr sz="5400" b="1" cap="all" baseline="0">
                <a:solidFill>
                  <a:schemeClr val="accent4"/>
                </a:solidFill>
                <a:latin typeface="+mj-lt"/>
              </a:defRPr>
            </a:lvl1pPr>
          </a:lstStyle>
          <a:p>
            <a:r>
              <a:rPr lang="en-US" noProof="0" dirty="0"/>
              <a:t>Title comes here</a:t>
            </a:r>
          </a:p>
        </p:txBody>
      </p:sp>
      <p:sp>
        <p:nvSpPr>
          <p:cNvPr id="3" name="Subtitle 2">
            <a:extLst>
              <a:ext uri="{FF2B5EF4-FFF2-40B4-BE49-F238E27FC236}">
                <a16:creationId xmlns:a16="http://schemas.microsoft.com/office/drawing/2014/main" id="{59758E15-A93D-4FB9-843D-1490E27A151B}"/>
              </a:ext>
            </a:extLst>
          </p:cNvPr>
          <p:cNvSpPr>
            <a:spLocks noGrp="1"/>
          </p:cNvSpPr>
          <p:nvPr>
            <p:ph type="subTitle" idx="1"/>
          </p:nvPr>
        </p:nvSpPr>
        <p:spPr>
          <a:xfrm>
            <a:off x="6343650" y="4279971"/>
            <a:ext cx="5143500" cy="503167"/>
          </a:xfrm>
        </p:spPr>
        <p:txBody>
          <a:bodyPr>
            <a:noAutofit/>
          </a:bodyPr>
          <a:lstStyle>
            <a:lvl1pPr marL="0" indent="0" algn="l">
              <a:buNone/>
              <a:defRPr sz="1800" b="0" cap="all"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2">
              <a:alpha val="91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807823" y="5895970"/>
            <a:ext cx="673365"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8496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DCE74CE-BEFF-42B3-BF3E-C41B1B1F1EE4}"/>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8B0944B4-FE4A-459A-85B1-3476FE6C4C49}"/>
              </a:ext>
            </a:extLst>
          </p:cNvPr>
          <p:cNvPicPr>
            <a:picLocks noChangeAspect="1"/>
          </p:cNvPicPr>
          <p:nvPr userDrawn="1"/>
        </p:nvPicPr>
        <p:blipFill>
          <a:blip r:embed="rId2"/>
          <a:srcRect/>
          <a:stretch/>
        </p:blipFill>
        <p:spPr>
          <a:xfrm>
            <a:off x="801555" y="6261436"/>
            <a:ext cx="414000" cy="414000"/>
          </a:xfrm>
          <a:prstGeom prst="rect">
            <a:avLst/>
          </a:prstGeom>
        </p:spPr>
      </p:pic>
      <p:sp>
        <p:nvSpPr>
          <p:cNvPr id="9" name="Oval 8">
            <a:extLst>
              <a:ext uri="{FF2B5EF4-FFF2-40B4-BE49-F238E27FC236}">
                <a16:creationId xmlns:a16="http://schemas.microsoft.com/office/drawing/2014/main" id="{1B26B4BC-3D52-4C1C-85FB-226F0B5201F1}"/>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Slide Number Placeholder 5">
            <a:extLst>
              <a:ext uri="{FF2B5EF4-FFF2-40B4-BE49-F238E27FC236}">
                <a16:creationId xmlns:a16="http://schemas.microsoft.com/office/drawing/2014/main" id="{CEC6B25A-6AA2-46A7-84BE-5C907CA51B02}"/>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grpSp>
        <p:nvGrpSpPr>
          <p:cNvPr id="11" name="Group 10">
            <a:extLst>
              <a:ext uri="{FF2B5EF4-FFF2-40B4-BE49-F238E27FC236}">
                <a16:creationId xmlns:a16="http://schemas.microsoft.com/office/drawing/2014/main" id="{322A2F12-9117-4B68-80A7-10EC293F01F8}"/>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12" name="Freeform 5">
              <a:extLst>
                <a:ext uri="{FF2B5EF4-FFF2-40B4-BE49-F238E27FC236}">
                  <a16:creationId xmlns:a16="http://schemas.microsoft.com/office/drawing/2014/main" id="{AAF7CCD5-D217-463B-844E-D697B3459C91}"/>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3" name="Freeform 6">
              <a:extLst>
                <a:ext uri="{FF2B5EF4-FFF2-40B4-BE49-F238E27FC236}">
                  <a16:creationId xmlns:a16="http://schemas.microsoft.com/office/drawing/2014/main" id="{470AB33E-36FA-416E-9307-1C85125C0DA4}"/>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4" name="Freeform 7">
              <a:extLst>
                <a:ext uri="{FF2B5EF4-FFF2-40B4-BE49-F238E27FC236}">
                  <a16:creationId xmlns:a16="http://schemas.microsoft.com/office/drawing/2014/main" id="{52518C90-D74B-4D84-AE06-554644DE33DC}"/>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Tree>
    <p:extLst>
      <p:ext uri="{BB962C8B-B14F-4D97-AF65-F5344CB8AC3E}">
        <p14:creationId xmlns:p14="http://schemas.microsoft.com/office/powerpoint/2010/main" val="1879954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eam Slide">
    <p:spTree>
      <p:nvGrpSpPr>
        <p:cNvPr id="1" name=""/>
        <p:cNvGrpSpPr/>
        <p:nvPr/>
      </p:nvGrpSpPr>
      <p:grpSpPr>
        <a:xfrm>
          <a:off x="0" y="0"/>
          <a:ext cx="0" cy="0"/>
          <a:chOff x="0" y="0"/>
          <a:chExt cx="0" cy="0"/>
        </a:xfrm>
      </p:grpSpPr>
      <p:grpSp>
        <p:nvGrpSpPr>
          <p:cNvPr id="35" name="Group 34">
            <a:extLst>
              <a:ext uri="{FF2B5EF4-FFF2-40B4-BE49-F238E27FC236}">
                <a16:creationId xmlns:a16="http://schemas.microsoft.com/office/drawing/2014/main" id="{431CD316-21C7-4FA9-A45A-374D6AE71ED5}"/>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36" name="Freeform 5">
              <a:extLst>
                <a:ext uri="{FF2B5EF4-FFF2-40B4-BE49-F238E27FC236}">
                  <a16:creationId xmlns:a16="http://schemas.microsoft.com/office/drawing/2014/main" id="{E107D9FB-3967-4583-A9DA-6787AF71202C}"/>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37" name="Freeform 6">
              <a:extLst>
                <a:ext uri="{FF2B5EF4-FFF2-40B4-BE49-F238E27FC236}">
                  <a16:creationId xmlns:a16="http://schemas.microsoft.com/office/drawing/2014/main" id="{138D5FEB-37FF-4F26-B625-CE2BE91FF21B}"/>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38" name="Freeform 7">
              <a:extLst>
                <a:ext uri="{FF2B5EF4-FFF2-40B4-BE49-F238E27FC236}">
                  <a16:creationId xmlns:a16="http://schemas.microsoft.com/office/drawing/2014/main" id="{6C2B67E8-673C-422C-B021-296E2E2B952D}"/>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23" name="Oval 22">
            <a:extLst>
              <a:ext uri="{FF2B5EF4-FFF2-40B4-BE49-F238E27FC236}">
                <a16:creationId xmlns:a16="http://schemas.microsoft.com/office/drawing/2014/main" id="{687010E4-ADF2-486D-8DF7-B0FF38C6DADF}"/>
              </a:ext>
            </a:extLst>
          </p:cNvPr>
          <p:cNvSpPr/>
          <p:nvPr userDrawn="1"/>
        </p:nvSpPr>
        <p:spPr>
          <a:xfrm>
            <a:off x="954140"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4" name="Oval 23">
            <a:extLst>
              <a:ext uri="{FF2B5EF4-FFF2-40B4-BE49-F238E27FC236}">
                <a16:creationId xmlns:a16="http://schemas.microsoft.com/office/drawing/2014/main" id="{9159AA79-2237-4A27-BBC2-D44032158D19}"/>
              </a:ext>
            </a:extLst>
          </p:cNvPr>
          <p:cNvSpPr/>
          <p:nvPr userDrawn="1"/>
        </p:nvSpPr>
        <p:spPr>
          <a:xfrm>
            <a:off x="3807539"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Oval 24">
            <a:extLst>
              <a:ext uri="{FF2B5EF4-FFF2-40B4-BE49-F238E27FC236}">
                <a16:creationId xmlns:a16="http://schemas.microsoft.com/office/drawing/2014/main" id="{0272B962-9566-42D2-B4C3-E7AA81884A83}"/>
              </a:ext>
            </a:extLst>
          </p:cNvPr>
          <p:cNvSpPr/>
          <p:nvPr userDrawn="1"/>
        </p:nvSpPr>
        <p:spPr>
          <a:xfrm>
            <a:off x="6646275"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Oval 25">
            <a:extLst>
              <a:ext uri="{FF2B5EF4-FFF2-40B4-BE49-F238E27FC236}">
                <a16:creationId xmlns:a16="http://schemas.microsoft.com/office/drawing/2014/main" id="{19733285-016C-4C38-816C-83D30C075C70}"/>
              </a:ext>
            </a:extLst>
          </p:cNvPr>
          <p:cNvSpPr/>
          <p:nvPr userDrawn="1"/>
        </p:nvSpPr>
        <p:spPr>
          <a:xfrm>
            <a:off x="9498658"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EF40DBA4-AB63-4B47-B37F-BCC3D59B5392}"/>
              </a:ext>
            </a:extLst>
          </p:cNvPr>
          <p:cNvSpPr/>
          <p:nvPr userDrawn="1"/>
        </p:nvSpPr>
        <p:spPr>
          <a:xfrm>
            <a:off x="4011967"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Freeform: Shape 20">
            <a:extLst>
              <a:ext uri="{FF2B5EF4-FFF2-40B4-BE49-F238E27FC236}">
                <a16:creationId xmlns:a16="http://schemas.microsoft.com/office/drawing/2014/main" id="{33EF0AFB-D099-4FF1-8963-7DA87268867F}"/>
              </a:ext>
            </a:extLst>
          </p:cNvPr>
          <p:cNvSpPr/>
          <p:nvPr userDrawn="1"/>
        </p:nvSpPr>
        <p:spPr>
          <a:xfrm>
            <a:off x="6850703"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Freeform: Shape 21">
            <a:extLst>
              <a:ext uri="{FF2B5EF4-FFF2-40B4-BE49-F238E27FC236}">
                <a16:creationId xmlns:a16="http://schemas.microsoft.com/office/drawing/2014/main" id="{6872C96E-9AF3-4FA0-8180-C213C7F2209E}"/>
              </a:ext>
            </a:extLst>
          </p:cNvPr>
          <p:cNvSpPr/>
          <p:nvPr userDrawn="1"/>
        </p:nvSpPr>
        <p:spPr>
          <a:xfrm>
            <a:off x="9703086"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3A08BE29-CFA5-4E0D-9DBE-A430AE1B8072}"/>
              </a:ext>
            </a:extLst>
          </p:cNvPr>
          <p:cNvSpPr/>
          <p:nvPr userDrawn="1"/>
        </p:nvSpPr>
        <p:spPr>
          <a:xfrm>
            <a:off x="1158568"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Title 1">
            <a:extLst>
              <a:ext uri="{FF2B5EF4-FFF2-40B4-BE49-F238E27FC236}">
                <a16:creationId xmlns:a16="http://schemas.microsoft.com/office/drawing/2014/main" id="{B70E2287-0F7B-4DD3-A805-DB19BBF3C716}"/>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endParaRPr lang="en-US" noProof="0" dirty="0"/>
          </a:p>
        </p:txBody>
      </p:sp>
      <p:sp>
        <p:nvSpPr>
          <p:cNvPr id="7" name="Rectangle 6">
            <a:extLst>
              <a:ext uri="{FF2B5EF4-FFF2-40B4-BE49-F238E27FC236}">
                <a16:creationId xmlns:a16="http://schemas.microsoft.com/office/drawing/2014/main" id="{8DCE74CE-BEFF-42B3-BF3E-C41B1B1F1EE4}"/>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8B0944B4-FE4A-459A-85B1-3476FE6C4C49}"/>
              </a:ext>
            </a:extLst>
          </p:cNvPr>
          <p:cNvPicPr>
            <a:picLocks noChangeAspect="1"/>
          </p:cNvPicPr>
          <p:nvPr userDrawn="1"/>
        </p:nvPicPr>
        <p:blipFill>
          <a:blip r:embed="rId2"/>
          <a:srcRect/>
          <a:stretch/>
        </p:blipFill>
        <p:spPr>
          <a:xfrm>
            <a:off x="801555" y="6261436"/>
            <a:ext cx="414000" cy="414000"/>
          </a:xfrm>
          <a:prstGeom prst="rect">
            <a:avLst/>
          </a:prstGeom>
        </p:spPr>
      </p:pic>
      <p:sp>
        <p:nvSpPr>
          <p:cNvPr id="9" name="Oval 8">
            <a:extLst>
              <a:ext uri="{FF2B5EF4-FFF2-40B4-BE49-F238E27FC236}">
                <a16:creationId xmlns:a16="http://schemas.microsoft.com/office/drawing/2014/main" id="{1B26B4BC-3D52-4C1C-85FB-226F0B5201F1}"/>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Slide Number Placeholder 5">
            <a:extLst>
              <a:ext uri="{FF2B5EF4-FFF2-40B4-BE49-F238E27FC236}">
                <a16:creationId xmlns:a16="http://schemas.microsoft.com/office/drawing/2014/main" id="{CEC6B25A-6AA2-46A7-84BE-5C907CA51B02}"/>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3" name="Picture Placeholder 2">
            <a:extLst>
              <a:ext uri="{FF2B5EF4-FFF2-40B4-BE49-F238E27FC236}">
                <a16:creationId xmlns:a16="http://schemas.microsoft.com/office/drawing/2014/main" id="{B1B995BE-66C2-4379-885F-4BE069DA39E4}"/>
              </a:ext>
            </a:extLst>
          </p:cNvPr>
          <p:cNvSpPr>
            <a:spLocks noGrp="1"/>
          </p:cNvSpPr>
          <p:nvPr>
            <p:ph type="pic" sz="quarter" idx="13"/>
          </p:nvPr>
        </p:nvSpPr>
        <p:spPr>
          <a:xfrm>
            <a:off x="1103638"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11" name="Picture Placeholder 2">
            <a:extLst>
              <a:ext uri="{FF2B5EF4-FFF2-40B4-BE49-F238E27FC236}">
                <a16:creationId xmlns:a16="http://schemas.microsoft.com/office/drawing/2014/main" id="{9B56B6C6-9F3C-4E80-BBAD-280E697B895C}"/>
              </a:ext>
            </a:extLst>
          </p:cNvPr>
          <p:cNvSpPr>
            <a:spLocks noGrp="1"/>
          </p:cNvSpPr>
          <p:nvPr>
            <p:ph type="pic" sz="quarter" idx="14"/>
          </p:nvPr>
        </p:nvSpPr>
        <p:spPr>
          <a:xfrm>
            <a:off x="3957037"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12" name="Picture Placeholder 2">
            <a:extLst>
              <a:ext uri="{FF2B5EF4-FFF2-40B4-BE49-F238E27FC236}">
                <a16:creationId xmlns:a16="http://schemas.microsoft.com/office/drawing/2014/main" id="{54704160-1ED7-4B90-8963-0F887C73E94D}"/>
              </a:ext>
            </a:extLst>
          </p:cNvPr>
          <p:cNvSpPr>
            <a:spLocks noGrp="1"/>
          </p:cNvSpPr>
          <p:nvPr>
            <p:ph type="pic" sz="quarter" idx="15"/>
          </p:nvPr>
        </p:nvSpPr>
        <p:spPr>
          <a:xfrm>
            <a:off x="6795773"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13" name="Picture Placeholder 2">
            <a:extLst>
              <a:ext uri="{FF2B5EF4-FFF2-40B4-BE49-F238E27FC236}">
                <a16:creationId xmlns:a16="http://schemas.microsoft.com/office/drawing/2014/main" id="{36610597-6A76-4A06-82A5-A8FFC5BAEA0F}"/>
              </a:ext>
            </a:extLst>
          </p:cNvPr>
          <p:cNvSpPr>
            <a:spLocks noGrp="1"/>
          </p:cNvSpPr>
          <p:nvPr>
            <p:ph type="pic" sz="quarter" idx="16"/>
          </p:nvPr>
        </p:nvSpPr>
        <p:spPr>
          <a:xfrm>
            <a:off x="9648156"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27" name="Content Placeholder 2">
            <a:extLst>
              <a:ext uri="{FF2B5EF4-FFF2-40B4-BE49-F238E27FC236}">
                <a16:creationId xmlns:a16="http://schemas.microsoft.com/office/drawing/2014/main" id="{FF56D2E5-86E4-473A-A62F-B7029E5B2558}"/>
              </a:ext>
            </a:extLst>
          </p:cNvPr>
          <p:cNvSpPr>
            <a:spLocks noGrp="1"/>
          </p:cNvSpPr>
          <p:nvPr>
            <p:ph idx="1"/>
          </p:nvPr>
        </p:nvSpPr>
        <p:spPr>
          <a:xfrm>
            <a:off x="524454"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28" name="Content Placeholder 2">
            <a:extLst>
              <a:ext uri="{FF2B5EF4-FFF2-40B4-BE49-F238E27FC236}">
                <a16:creationId xmlns:a16="http://schemas.microsoft.com/office/drawing/2014/main" id="{93934E34-6CC7-492D-9515-EBEC72EFF4CB}"/>
              </a:ext>
            </a:extLst>
          </p:cNvPr>
          <p:cNvSpPr>
            <a:spLocks noGrp="1"/>
          </p:cNvSpPr>
          <p:nvPr>
            <p:ph idx="17" hasCustomPrompt="1"/>
          </p:nvPr>
        </p:nvSpPr>
        <p:spPr>
          <a:xfrm>
            <a:off x="524454"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
        <p:nvSpPr>
          <p:cNvPr id="29" name="Content Placeholder 2">
            <a:extLst>
              <a:ext uri="{FF2B5EF4-FFF2-40B4-BE49-F238E27FC236}">
                <a16:creationId xmlns:a16="http://schemas.microsoft.com/office/drawing/2014/main" id="{E4E27467-A1AA-4773-AAB5-A96267FBD712}"/>
              </a:ext>
            </a:extLst>
          </p:cNvPr>
          <p:cNvSpPr>
            <a:spLocks noGrp="1"/>
          </p:cNvSpPr>
          <p:nvPr>
            <p:ph idx="18"/>
          </p:nvPr>
        </p:nvSpPr>
        <p:spPr>
          <a:xfrm>
            <a:off x="3377853"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30" name="Content Placeholder 2">
            <a:extLst>
              <a:ext uri="{FF2B5EF4-FFF2-40B4-BE49-F238E27FC236}">
                <a16:creationId xmlns:a16="http://schemas.microsoft.com/office/drawing/2014/main" id="{6CABD5EB-4A8B-448B-8ED1-B8B420815B2D}"/>
              </a:ext>
            </a:extLst>
          </p:cNvPr>
          <p:cNvSpPr>
            <a:spLocks noGrp="1"/>
          </p:cNvSpPr>
          <p:nvPr>
            <p:ph idx="19" hasCustomPrompt="1"/>
          </p:nvPr>
        </p:nvSpPr>
        <p:spPr>
          <a:xfrm>
            <a:off x="3377853"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
        <p:nvSpPr>
          <p:cNvPr id="31" name="Content Placeholder 2">
            <a:extLst>
              <a:ext uri="{FF2B5EF4-FFF2-40B4-BE49-F238E27FC236}">
                <a16:creationId xmlns:a16="http://schemas.microsoft.com/office/drawing/2014/main" id="{0D86883C-E501-47FF-AE1A-E9CE8B71B421}"/>
              </a:ext>
            </a:extLst>
          </p:cNvPr>
          <p:cNvSpPr>
            <a:spLocks noGrp="1"/>
          </p:cNvSpPr>
          <p:nvPr>
            <p:ph idx="20"/>
          </p:nvPr>
        </p:nvSpPr>
        <p:spPr>
          <a:xfrm>
            <a:off x="6216589"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32" name="Content Placeholder 2">
            <a:extLst>
              <a:ext uri="{FF2B5EF4-FFF2-40B4-BE49-F238E27FC236}">
                <a16:creationId xmlns:a16="http://schemas.microsoft.com/office/drawing/2014/main" id="{3683A037-F698-4CC9-904D-F377D71F690F}"/>
              </a:ext>
            </a:extLst>
          </p:cNvPr>
          <p:cNvSpPr>
            <a:spLocks noGrp="1"/>
          </p:cNvSpPr>
          <p:nvPr>
            <p:ph idx="21" hasCustomPrompt="1"/>
          </p:nvPr>
        </p:nvSpPr>
        <p:spPr>
          <a:xfrm>
            <a:off x="6216589"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
        <p:nvSpPr>
          <p:cNvPr id="33" name="Content Placeholder 2">
            <a:extLst>
              <a:ext uri="{FF2B5EF4-FFF2-40B4-BE49-F238E27FC236}">
                <a16:creationId xmlns:a16="http://schemas.microsoft.com/office/drawing/2014/main" id="{0A095594-2B82-44ED-8C9B-DA7C4D3D2872}"/>
              </a:ext>
            </a:extLst>
          </p:cNvPr>
          <p:cNvSpPr>
            <a:spLocks noGrp="1"/>
          </p:cNvSpPr>
          <p:nvPr>
            <p:ph idx="22"/>
          </p:nvPr>
        </p:nvSpPr>
        <p:spPr>
          <a:xfrm>
            <a:off x="9068972"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34" name="Content Placeholder 2">
            <a:extLst>
              <a:ext uri="{FF2B5EF4-FFF2-40B4-BE49-F238E27FC236}">
                <a16:creationId xmlns:a16="http://schemas.microsoft.com/office/drawing/2014/main" id="{54CDD46A-22ED-48F5-9B5F-13B1B5C4B320}"/>
              </a:ext>
            </a:extLst>
          </p:cNvPr>
          <p:cNvSpPr>
            <a:spLocks noGrp="1"/>
          </p:cNvSpPr>
          <p:nvPr>
            <p:ph idx="23" hasCustomPrompt="1"/>
          </p:nvPr>
        </p:nvSpPr>
        <p:spPr>
          <a:xfrm>
            <a:off x="9068972"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Tree>
    <p:extLst>
      <p:ext uri="{BB962C8B-B14F-4D97-AF65-F5344CB8AC3E}">
        <p14:creationId xmlns:p14="http://schemas.microsoft.com/office/powerpoint/2010/main" val="38765038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hank You 01">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9758E15-A93D-4FB9-843D-1490E27A151B}"/>
              </a:ext>
            </a:extLst>
          </p:cNvPr>
          <p:cNvSpPr>
            <a:spLocks noGrp="1"/>
          </p:cNvSpPr>
          <p:nvPr>
            <p:ph type="subTitle" idx="1" hasCustomPrompt="1"/>
          </p:nvPr>
        </p:nvSpPr>
        <p:spPr>
          <a:xfrm>
            <a:off x="7002130" y="4484691"/>
            <a:ext cx="4540440" cy="503167"/>
          </a:xfrm>
        </p:spPr>
        <p:txBody>
          <a:bodyPr>
            <a:noAutofit/>
          </a:bodyPr>
          <a:lstStyle>
            <a:lvl1pPr marL="0" indent="0" algn="l">
              <a:buNone/>
              <a:defRPr sz="1600" b="0" cap="all"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email</a:t>
            </a:r>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2">
              <a:alpha val="91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874361" y="5916681"/>
            <a:ext cx="673365"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7" name="Text Placeholder 6">
            <a:extLst>
              <a:ext uri="{FF2B5EF4-FFF2-40B4-BE49-F238E27FC236}">
                <a16:creationId xmlns:a16="http://schemas.microsoft.com/office/drawing/2014/main" id="{4E0FBE0E-A6B0-483E-93DD-5C20DA069DBC}"/>
              </a:ext>
            </a:extLst>
          </p:cNvPr>
          <p:cNvSpPr>
            <a:spLocks noGrp="1"/>
          </p:cNvSpPr>
          <p:nvPr>
            <p:ph type="body" sz="quarter" idx="11" hasCustomPrompt="1"/>
          </p:nvPr>
        </p:nvSpPr>
        <p:spPr>
          <a:xfrm>
            <a:off x="7002320" y="5012635"/>
            <a:ext cx="4533900" cy="503238"/>
          </a:xfrm>
        </p:spPr>
        <p:txBody>
          <a:bodyPr vert="horz" lIns="91440" tIns="45720" rIns="91440" bIns="45720" rtlCol="0">
            <a:noAutofit/>
          </a:bodyPr>
          <a:lstStyle>
            <a:lvl1pPr marL="0" indent="0">
              <a:buNone/>
              <a:defRPr lang="en-US" sz="1600" b="0" cap="all" baseline="0" dirty="0" smtClean="0"/>
            </a:lvl1pPr>
          </a:lstStyle>
          <a:p>
            <a:pPr marL="228600" lvl="0" indent="-228600"/>
            <a:r>
              <a:rPr lang="en-US" noProof="0" dirty="0"/>
              <a:t>Website </a:t>
            </a:r>
            <a:r>
              <a:rPr lang="en-US" noProof="0" dirty="0" err="1"/>
              <a:t>url</a:t>
            </a:r>
            <a:r>
              <a:rPr lang="en-US" noProof="0" dirty="0"/>
              <a:t> here</a:t>
            </a:r>
          </a:p>
        </p:txBody>
      </p:sp>
      <p:pic>
        <p:nvPicPr>
          <p:cNvPr id="17" name="Graphic 16" descr="Envelope">
            <a:extLst>
              <a:ext uri="{FF2B5EF4-FFF2-40B4-BE49-F238E27FC236}">
                <a16:creationId xmlns:a16="http://schemas.microsoft.com/office/drawing/2014/main" id="{E5B30B87-6C2E-48F1-9026-E4F6BEA1CFE7}"/>
              </a:ext>
            </a:extLst>
          </p:cNvPr>
          <p:cNvPicPr>
            <a:picLocks noChangeAspect="1"/>
          </p:cNvPicPr>
          <p:nvPr userDrawn="1"/>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6541475" y="4452337"/>
            <a:ext cx="387795" cy="387795"/>
          </a:xfrm>
          <a:prstGeom prst="rect">
            <a:avLst/>
          </a:prstGeom>
        </p:spPr>
      </p:pic>
      <p:pic>
        <p:nvPicPr>
          <p:cNvPr id="18" name="Graphic 17" descr="Network">
            <a:extLst>
              <a:ext uri="{FF2B5EF4-FFF2-40B4-BE49-F238E27FC236}">
                <a16:creationId xmlns:a16="http://schemas.microsoft.com/office/drawing/2014/main" id="{2DA3CFE0-4ED8-4345-A158-94E70F463E99}"/>
              </a:ext>
            </a:extLst>
          </p:cNvPr>
          <p:cNvPicPr>
            <a:picLocks noChangeAspect="1"/>
          </p:cNvPicPr>
          <p:nvPr userDrawn="1"/>
        </p:nvPicPr>
        <p:blipFill>
          <a:blip r:embed="rId5">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6522084" y="4925640"/>
            <a:ext cx="426575" cy="426575"/>
          </a:xfrm>
          <a:prstGeom prst="rect">
            <a:avLst/>
          </a:prstGeom>
        </p:spPr>
      </p:pic>
      <p:sp>
        <p:nvSpPr>
          <p:cNvPr id="2" name="Title 1">
            <a:extLst>
              <a:ext uri="{FF2B5EF4-FFF2-40B4-BE49-F238E27FC236}">
                <a16:creationId xmlns:a16="http://schemas.microsoft.com/office/drawing/2014/main" id="{EC519AB8-2D8F-4EE5-B4E4-7A48430A4C96}"/>
              </a:ext>
            </a:extLst>
          </p:cNvPr>
          <p:cNvSpPr>
            <a:spLocks noGrp="1"/>
          </p:cNvSpPr>
          <p:nvPr>
            <p:ph type="title"/>
          </p:nvPr>
        </p:nvSpPr>
        <p:spPr>
          <a:xfrm>
            <a:off x="6372998" y="3309109"/>
            <a:ext cx="5163222" cy="673365"/>
          </a:xfrm>
          <a:noFill/>
        </p:spPr>
        <p:txBody>
          <a:bodyPr wrap="square" rtlCol="0">
            <a:noAutofit/>
          </a:bodyPr>
          <a:lstStyle>
            <a:lvl1pPr>
              <a:defRPr lang="en-US" sz="6000" b="1" cap="all" baseline="0">
                <a:solidFill>
                  <a:schemeClr val="accent4"/>
                </a:solidFill>
                <a:ea typeface="+mn-ea"/>
                <a:cs typeface="+mn-cs"/>
              </a:defRPr>
            </a:lvl1pPr>
          </a:lstStyle>
          <a:p>
            <a:pPr marL="0" lvl="0"/>
            <a:r>
              <a:rPr lang="en-US" noProof="0"/>
              <a:t>Click to edit Master title style</a:t>
            </a:r>
            <a:endParaRPr lang="en-US" noProof="0" dirty="0"/>
          </a:p>
        </p:txBody>
      </p:sp>
    </p:spTree>
    <p:extLst>
      <p:ext uri="{BB962C8B-B14F-4D97-AF65-F5344CB8AC3E}">
        <p14:creationId xmlns:p14="http://schemas.microsoft.com/office/powerpoint/2010/main" val="6371368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Title Slide_0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299464-ED20-4919-8B3A-2CFAE8DA2347}"/>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869205" y="5977088"/>
            <a:ext cx="673365" cy="673365"/>
          </a:xfrm>
          <a:prstGeom prst="rect">
            <a:avLst/>
          </a:prstGeom>
        </p:spPr>
      </p:pic>
      <p:cxnSp>
        <p:nvCxnSpPr>
          <p:cNvPr id="12" name="Straight Connector 11">
            <a:extLst>
              <a:ext uri="{FF2B5EF4-FFF2-40B4-BE49-F238E27FC236}">
                <a16:creationId xmlns:a16="http://schemas.microsoft.com/office/drawing/2014/main" id="{77C312F4-62C2-4903-8C4B-423A8717E481}"/>
              </a:ext>
            </a:extLst>
          </p:cNvPr>
          <p:cNvCxnSpPr/>
          <p:nvPr userDrawn="1"/>
        </p:nvCxnSpPr>
        <p:spPr>
          <a:xfrm>
            <a:off x="6469778" y="4233582"/>
            <a:ext cx="253233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1" name="Subtitle 2">
            <a:extLst>
              <a:ext uri="{FF2B5EF4-FFF2-40B4-BE49-F238E27FC236}">
                <a16:creationId xmlns:a16="http://schemas.microsoft.com/office/drawing/2014/main" id="{ADF17BC1-06CE-42EA-A970-31A7ED871AA4}"/>
              </a:ext>
            </a:extLst>
          </p:cNvPr>
          <p:cNvSpPr>
            <a:spLocks noGrp="1"/>
          </p:cNvSpPr>
          <p:nvPr>
            <p:ph type="subTitle" idx="1" hasCustomPrompt="1"/>
          </p:nvPr>
        </p:nvSpPr>
        <p:spPr>
          <a:xfrm>
            <a:off x="7002130" y="4484691"/>
            <a:ext cx="4540440" cy="503167"/>
          </a:xfrm>
        </p:spPr>
        <p:txBody>
          <a:bodyPr>
            <a:noAutofit/>
          </a:bodyPr>
          <a:lstStyle>
            <a:lvl1pPr marL="0" indent="0" algn="l">
              <a:buNone/>
              <a:defRPr sz="1600" b="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email</a:t>
            </a:r>
          </a:p>
        </p:txBody>
      </p:sp>
      <p:sp>
        <p:nvSpPr>
          <p:cNvPr id="22" name="Text Placeholder 6">
            <a:extLst>
              <a:ext uri="{FF2B5EF4-FFF2-40B4-BE49-F238E27FC236}">
                <a16:creationId xmlns:a16="http://schemas.microsoft.com/office/drawing/2014/main" id="{7035F1B3-4E91-44FF-B4E7-E5D87C7A034C}"/>
              </a:ext>
            </a:extLst>
          </p:cNvPr>
          <p:cNvSpPr>
            <a:spLocks noGrp="1"/>
          </p:cNvSpPr>
          <p:nvPr>
            <p:ph type="body" sz="quarter" idx="11" hasCustomPrompt="1"/>
          </p:nvPr>
        </p:nvSpPr>
        <p:spPr>
          <a:xfrm>
            <a:off x="7002320" y="5012635"/>
            <a:ext cx="4533900" cy="503238"/>
          </a:xfrm>
        </p:spPr>
        <p:txBody>
          <a:bodyPr vert="horz" lIns="91440" tIns="45720" rIns="91440" bIns="45720" rtlCol="0">
            <a:noAutofit/>
          </a:bodyPr>
          <a:lstStyle>
            <a:lvl1pPr marL="0" indent="0">
              <a:buNone/>
              <a:defRPr lang="en-US" sz="1600" b="0" cap="all" baseline="0" dirty="0" smtClean="0">
                <a:solidFill>
                  <a:schemeClr val="bg1"/>
                </a:solidFill>
              </a:defRPr>
            </a:lvl1pPr>
          </a:lstStyle>
          <a:p>
            <a:pPr marL="228600" lvl="0" indent="-228600"/>
            <a:r>
              <a:rPr lang="en-US" noProof="0" dirty="0"/>
              <a:t>Website </a:t>
            </a:r>
            <a:r>
              <a:rPr lang="en-US" noProof="0" dirty="0" err="1"/>
              <a:t>url</a:t>
            </a:r>
            <a:r>
              <a:rPr lang="en-US" noProof="0" dirty="0"/>
              <a:t> here</a:t>
            </a:r>
          </a:p>
        </p:txBody>
      </p:sp>
      <p:pic>
        <p:nvPicPr>
          <p:cNvPr id="18" name="Graphic 16" descr="Envelope">
            <a:extLst>
              <a:ext uri="{FF2B5EF4-FFF2-40B4-BE49-F238E27FC236}">
                <a16:creationId xmlns:a16="http://schemas.microsoft.com/office/drawing/2014/main" id="{E5B30B87-6C2E-48F1-9026-E4F6BEA1CFE7}"/>
              </a:ext>
            </a:extLst>
          </p:cNvPr>
          <p:cNvPicPr>
            <a:picLocks noChangeAspect="1"/>
          </p:cNvPicPr>
          <p:nvPr userDrawn="1"/>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6541475" y="4452337"/>
            <a:ext cx="387795" cy="387795"/>
          </a:xfrm>
          <a:prstGeom prst="rect">
            <a:avLst/>
          </a:prstGeom>
        </p:spPr>
      </p:pic>
      <p:pic>
        <p:nvPicPr>
          <p:cNvPr id="23" name="Graphic 17" descr="Network">
            <a:extLst>
              <a:ext uri="{FF2B5EF4-FFF2-40B4-BE49-F238E27FC236}">
                <a16:creationId xmlns:a16="http://schemas.microsoft.com/office/drawing/2014/main" id="{2DA3CFE0-4ED8-4345-A158-94E70F463E99}"/>
              </a:ext>
            </a:extLst>
          </p:cNvPr>
          <p:cNvPicPr>
            <a:picLocks noChangeAspect="1"/>
          </p:cNvPicPr>
          <p:nvPr userDrawn="1"/>
        </p:nvPicPr>
        <p:blipFill>
          <a:blip r:embed="rId5">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6522084" y="4925640"/>
            <a:ext cx="426575" cy="426575"/>
          </a:xfrm>
          <a:prstGeom prst="rect">
            <a:avLst/>
          </a:prstGeom>
        </p:spPr>
      </p:pic>
      <p:sp>
        <p:nvSpPr>
          <p:cNvPr id="2" name="Title 1">
            <a:extLst>
              <a:ext uri="{FF2B5EF4-FFF2-40B4-BE49-F238E27FC236}">
                <a16:creationId xmlns:a16="http://schemas.microsoft.com/office/drawing/2014/main" id="{32666C42-DD4B-4BFA-BE15-4D20CFD5DD60}"/>
              </a:ext>
            </a:extLst>
          </p:cNvPr>
          <p:cNvSpPr>
            <a:spLocks noGrp="1"/>
          </p:cNvSpPr>
          <p:nvPr>
            <p:ph type="title"/>
          </p:nvPr>
        </p:nvSpPr>
        <p:spPr>
          <a:xfrm>
            <a:off x="6347744" y="3275218"/>
            <a:ext cx="5188475" cy="826628"/>
          </a:xfrm>
          <a:noFill/>
        </p:spPr>
        <p:txBody>
          <a:bodyPr wrap="square" rtlCol="0">
            <a:noAutofit/>
          </a:bodyPr>
          <a:lstStyle>
            <a:lvl1pPr>
              <a:defRPr lang="en-US" sz="6000" b="1" cap="all" baseline="0">
                <a:solidFill>
                  <a:schemeClr val="bg1"/>
                </a:solidFill>
                <a:ea typeface="+mn-ea"/>
                <a:cs typeface="+mn-cs"/>
              </a:defRPr>
            </a:lvl1pPr>
          </a:lstStyle>
          <a:p>
            <a:pPr marL="0" lvl="0"/>
            <a:r>
              <a:rPr lang="en-US" noProof="0"/>
              <a:t>Click to edit Master title style</a:t>
            </a:r>
            <a:endParaRPr lang="en-US" noProof="0" dirty="0"/>
          </a:p>
        </p:txBody>
      </p:sp>
    </p:spTree>
    <p:extLst>
      <p:ext uri="{BB962C8B-B14F-4D97-AF65-F5344CB8AC3E}">
        <p14:creationId xmlns:p14="http://schemas.microsoft.com/office/powerpoint/2010/main" val="8101070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33">
          <p15:clr>
            <a:srgbClr val="FBAE40"/>
          </p15:clr>
        </p15:guide>
        <p15:guide id="4" pos="36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299464-ED20-4919-8B3A-2CFAE8DA2347}"/>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Oval 5">
            <a:extLst>
              <a:ext uri="{FF2B5EF4-FFF2-40B4-BE49-F238E27FC236}">
                <a16:creationId xmlns:a16="http://schemas.microsoft.com/office/drawing/2014/main" id="{1F54E98B-AC75-484D-9121-68498EB888AA}"/>
              </a:ext>
            </a:extLst>
          </p:cNvPr>
          <p:cNvSpPr/>
          <p:nvPr userDrawn="1"/>
        </p:nvSpPr>
        <p:spPr>
          <a:xfrm>
            <a:off x="754010" y="708293"/>
            <a:ext cx="5334029" cy="5334029"/>
          </a:xfrm>
          <a:prstGeom prst="ellipse">
            <a:avLst/>
          </a:prstGeom>
          <a:solidFill>
            <a:schemeClr val="bg1">
              <a:alpha val="1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2456FD49-C258-4333-9422-358C976A341C}"/>
              </a:ext>
            </a:extLst>
          </p:cNvPr>
          <p:cNvSpPr>
            <a:spLocks noGrp="1"/>
          </p:cNvSpPr>
          <p:nvPr>
            <p:ph type="ctrTitle" hasCustomPrompt="1"/>
          </p:nvPr>
        </p:nvSpPr>
        <p:spPr>
          <a:xfrm>
            <a:off x="6343650" y="2173288"/>
            <a:ext cx="5143500" cy="2090808"/>
          </a:xfrm>
        </p:spPr>
        <p:txBody>
          <a:bodyPr anchor="b">
            <a:noAutofit/>
          </a:bodyPr>
          <a:lstStyle>
            <a:lvl1pPr algn="l">
              <a:defRPr sz="5400" b="1" cap="all" baseline="0">
                <a:solidFill>
                  <a:schemeClr val="bg1"/>
                </a:solidFill>
                <a:latin typeface="+mj-lt"/>
              </a:defRPr>
            </a:lvl1pPr>
          </a:lstStyle>
          <a:p>
            <a:r>
              <a:rPr lang="en-US" noProof="0" dirty="0"/>
              <a:t>Title comes here</a:t>
            </a:r>
          </a:p>
        </p:txBody>
      </p:sp>
      <p:sp>
        <p:nvSpPr>
          <p:cNvPr id="3" name="Subtitle 2">
            <a:extLst>
              <a:ext uri="{FF2B5EF4-FFF2-40B4-BE49-F238E27FC236}">
                <a16:creationId xmlns:a16="http://schemas.microsoft.com/office/drawing/2014/main" id="{59758E15-A93D-4FB9-843D-1490E27A151B}"/>
              </a:ext>
            </a:extLst>
          </p:cNvPr>
          <p:cNvSpPr>
            <a:spLocks noGrp="1"/>
          </p:cNvSpPr>
          <p:nvPr>
            <p:ph type="subTitle" idx="1"/>
          </p:nvPr>
        </p:nvSpPr>
        <p:spPr>
          <a:xfrm>
            <a:off x="6343650" y="4279971"/>
            <a:ext cx="5143500" cy="503167"/>
          </a:xfrm>
        </p:spPr>
        <p:txBody>
          <a:bodyPr>
            <a:noAutofit/>
          </a:bodyPr>
          <a:lstStyle>
            <a:lvl1pPr marL="0" indent="0" algn="l">
              <a:buNone/>
              <a:defRPr sz="1800" b="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551793" y="391862"/>
            <a:ext cx="673365"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200078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33">
          <p15:clr>
            <a:srgbClr val="FBAE40"/>
          </p15:clr>
        </p15:guide>
        <p15:guide id="4" pos="36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9087E09-D75F-4E26-B01E-A1A09BA2EA70}"/>
              </a:ext>
            </a:extLst>
          </p:cNvPr>
          <p:cNvSpPr/>
          <p:nvPr userDrawn="1"/>
        </p:nvSpPr>
        <p:spPr>
          <a:xfrm>
            <a:off x="0" y="0"/>
            <a:ext cx="12192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AF7A70B7-7ADE-4E0B-B956-363B0B1AA613}"/>
              </a:ext>
            </a:extLst>
          </p:cNvPr>
          <p:cNvSpPr>
            <a:spLocks noGrp="1"/>
          </p:cNvSpPr>
          <p:nvPr>
            <p:ph type="title"/>
          </p:nvPr>
        </p:nvSpPr>
        <p:spPr>
          <a:xfrm>
            <a:off x="831850" y="182563"/>
            <a:ext cx="10515600" cy="940181"/>
          </a:xfrm>
        </p:spPr>
        <p:txBody>
          <a:bodyPr anchor="b">
            <a:noAutofit/>
          </a:bodyPr>
          <a:lstStyle>
            <a:lvl1pPr algn="ctr">
              <a:defRPr sz="4000" b="1" cap="all" baseline="0">
                <a:solidFill>
                  <a:schemeClr val="bg1"/>
                </a:solidFill>
              </a:defRPr>
            </a:lvl1pPr>
          </a:lstStyle>
          <a:p>
            <a:r>
              <a:rPr lang="en-US" noProof="0"/>
              <a:t>Click to edit Master title style</a:t>
            </a:r>
            <a:endParaRPr lang="en-US" noProof="0" dirty="0"/>
          </a:p>
        </p:txBody>
      </p:sp>
      <p:pic>
        <p:nvPicPr>
          <p:cNvPr id="8" name="Picture 7">
            <a:extLst>
              <a:ext uri="{FF2B5EF4-FFF2-40B4-BE49-F238E27FC236}">
                <a16:creationId xmlns:a16="http://schemas.microsoft.com/office/drawing/2014/main" id="{25FC40B0-ED27-47E5-A3C2-32A8418567EE}"/>
              </a:ext>
            </a:extLst>
          </p:cNvPr>
          <p:cNvPicPr>
            <a:picLocks noChangeAspect="1"/>
          </p:cNvPicPr>
          <p:nvPr userDrawn="1"/>
        </p:nvPicPr>
        <p:blipFill>
          <a:blip r:embed="rId2"/>
          <a:srcRect/>
          <a:stretch/>
        </p:blipFill>
        <p:spPr>
          <a:xfrm>
            <a:off x="799887" y="6260507"/>
            <a:ext cx="414929" cy="414929"/>
          </a:xfrm>
          <a:prstGeom prst="rect">
            <a:avLst/>
          </a:prstGeom>
        </p:spPr>
      </p:pic>
      <p:sp>
        <p:nvSpPr>
          <p:cNvPr id="11" name="Oval 10">
            <a:extLst>
              <a:ext uri="{FF2B5EF4-FFF2-40B4-BE49-F238E27FC236}">
                <a16:creationId xmlns:a16="http://schemas.microsoft.com/office/drawing/2014/main" id="{8931D2A9-0B92-4197-8802-80424C14EA7E}"/>
              </a:ext>
            </a:extLst>
          </p:cNvPr>
          <p:cNvSpPr/>
          <p:nvPr userDrawn="1"/>
        </p:nvSpPr>
        <p:spPr>
          <a:xfrm>
            <a:off x="11371669" y="6409397"/>
            <a:ext cx="280051" cy="28005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Slide Number Placeholder 5">
            <a:extLst>
              <a:ext uri="{FF2B5EF4-FFF2-40B4-BE49-F238E27FC236}">
                <a16:creationId xmlns:a16="http://schemas.microsoft.com/office/drawing/2014/main" id="{533B74B0-30B9-45C2-9AE6-45D1978AAFAE}"/>
              </a:ext>
            </a:extLst>
          </p:cNvPr>
          <p:cNvSpPr>
            <a:spLocks noGrp="1"/>
          </p:cNvSpPr>
          <p:nvPr>
            <p:ph type="sldNum" sz="quarter" idx="12"/>
          </p:nvPr>
        </p:nvSpPr>
        <p:spPr>
          <a:xfrm>
            <a:off x="11363696" y="6455739"/>
            <a:ext cx="294460" cy="187367"/>
          </a:xfrm>
        </p:spPr>
        <p:txBody>
          <a:bodyPr lIns="0" tIns="0" rIns="0" bIns="0"/>
          <a:lstStyle>
            <a:lvl1pPr algn="ctr">
              <a:defRPr sz="900">
                <a:solidFill>
                  <a:srgbClr val="2C567A"/>
                </a:solidFill>
                <a:latin typeface="+mn-lt"/>
              </a:defRPr>
            </a:lvl1pPr>
          </a:lstStyle>
          <a:p>
            <a:fld id="{9EC71654-96A5-4280-94F3-931C61A9F92C}" type="slidenum">
              <a:rPr lang="en-US" noProof="0" smtClean="0"/>
              <a:pPr/>
              <a:t>‹#›</a:t>
            </a:fld>
            <a:endParaRPr lang="en-US" noProof="0" dirty="0"/>
          </a:p>
        </p:txBody>
      </p:sp>
      <p:grpSp>
        <p:nvGrpSpPr>
          <p:cNvPr id="4" name="Group 3">
            <a:extLst>
              <a:ext uri="{FF2B5EF4-FFF2-40B4-BE49-F238E27FC236}">
                <a16:creationId xmlns:a16="http://schemas.microsoft.com/office/drawing/2014/main" id="{AD5251EA-F450-4DD1-995B-DC89513424C8}"/>
              </a:ext>
            </a:extLst>
          </p:cNvPr>
          <p:cNvGrpSpPr/>
          <p:nvPr userDrawn="1"/>
        </p:nvGrpSpPr>
        <p:grpSpPr>
          <a:xfrm rot="16200000">
            <a:off x="1637386" y="1473117"/>
            <a:ext cx="8917229" cy="10769768"/>
            <a:chOff x="-1728305" y="-2049517"/>
            <a:chExt cx="8917229" cy="10769768"/>
          </a:xfrm>
        </p:grpSpPr>
        <p:sp>
          <p:nvSpPr>
            <p:cNvPr id="17" name="Oval 16">
              <a:extLst>
                <a:ext uri="{FF2B5EF4-FFF2-40B4-BE49-F238E27FC236}">
                  <a16:creationId xmlns:a16="http://schemas.microsoft.com/office/drawing/2014/main" id="{44882F4E-E8C8-46FE-A9C8-7B79782767F6}"/>
                </a:ext>
              </a:extLst>
            </p:cNvPr>
            <p:cNvSpPr/>
            <p:nvPr userDrawn="1"/>
          </p:nvSpPr>
          <p:spPr>
            <a:xfrm>
              <a:off x="754010" y="708293"/>
              <a:ext cx="5334029" cy="5334029"/>
            </a:xfrm>
            <a:prstGeom prst="ellipse">
              <a:avLst/>
            </a:prstGeom>
            <a:solidFill>
              <a:schemeClr val="bg1">
                <a:alpha val="1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18" name="Group 17">
              <a:extLst>
                <a:ext uri="{FF2B5EF4-FFF2-40B4-BE49-F238E27FC236}">
                  <a16:creationId xmlns:a16="http://schemas.microsoft.com/office/drawing/2014/main" id="{965CD13B-04FB-40D5-AF62-2F43CF49BA9B}"/>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9" name="Freeform 5">
                <a:extLst>
                  <a:ext uri="{FF2B5EF4-FFF2-40B4-BE49-F238E27FC236}">
                    <a16:creationId xmlns:a16="http://schemas.microsoft.com/office/drawing/2014/main" id="{01876F8F-C11E-4FB2-8150-1F0602752F97}"/>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0" name="Freeform 6">
                <a:extLst>
                  <a:ext uri="{FF2B5EF4-FFF2-40B4-BE49-F238E27FC236}">
                    <a16:creationId xmlns:a16="http://schemas.microsoft.com/office/drawing/2014/main" id="{08A1D05F-5F61-4156-8C83-1A002AA1E886}"/>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grpSp>
      <p:sp>
        <p:nvSpPr>
          <p:cNvPr id="21" name="Text Placeholder 2">
            <a:extLst>
              <a:ext uri="{FF2B5EF4-FFF2-40B4-BE49-F238E27FC236}">
                <a16:creationId xmlns:a16="http://schemas.microsoft.com/office/drawing/2014/main" id="{4D77C47B-CC1E-41DA-9146-5DFD63065491}"/>
              </a:ext>
            </a:extLst>
          </p:cNvPr>
          <p:cNvSpPr>
            <a:spLocks noGrp="1"/>
          </p:cNvSpPr>
          <p:nvPr>
            <p:ph type="body" idx="1"/>
          </p:nvPr>
        </p:nvSpPr>
        <p:spPr>
          <a:xfrm>
            <a:off x="831850" y="1153348"/>
            <a:ext cx="10515600" cy="648543"/>
          </a:xfrm>
        </p:spPr>
        <p:txBody>
          <a:bodyPr>
            <a:normAutofit/>
          </a:bodyPr>
          <a:lstStyle>
            <a:lvl1pPr marL="0" indent="0" algn="ctr">
              <a:buNone/>
              <a:defRPr sz="1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spTree>
    <p:extLst>
      <p:ext uri="{BB962C8B-B14F-4D97-AF65-F5344CB8AC3E}">
        <p14:creationId xmlns:p14="http://schemas.microsoft.com/office/powerpoint/2010/main" val="6716521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60E0B501-22AA-4685-BE9B-A267F6F675A7}"/>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24" name="Freeform 5">
              <a:extLst>
                <a:ext uri="{FF2B5EF4-FFF2-40B4-BE49-F238E27FC236}">
                  <a16:creationId xmlns:a16="http://schemas.microsoft.com/office/drawing/2014/main" id="{5D0E179E-CA3D-4874-9ACD-F8990F48F4BF}"/>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5" name="Freeform 6">
              <a:extLst>
                <a:ext uri="{FF2B5EF4-FFF2-40B4-BE49-F238E27FC236}">
                  <a16:creationId xmlns:a16="http://schemas.microsoft.com/office/drawing/2014/main" id="{A9C53936-B93A-4CF6-8766-2FA93ACFEBE3}"/>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6" name="Freeform 7">
              <a:extLst>
                <a:ext uri="{FF2B5EF4-FFF2-40B4-BE49-F238E27FC236}">
                  <a16:creationId xmlns:a16="http://schemas.microsoft.com/office/drawing/2014/main" id="{5776DEA2-5422-4F51-B359-652B71274D31}"/>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4" name="Title 3">
            <a:extLst>
              <a:ext uri="{FF2B5EF4-FFF2-40B4-BE49-F238E27FC236}">
                <a16:creationId xmlns:a16="http://schemas.microsoft.com/office/drawing/2014/main" id="{48706DBD-D7E1-4734-A193-C7FE296EA001}"/>
              </a:ext>
            </a:extLst>
          </p:cNvPr>
          <p:cNvSpPr>
            <a:spLocks noGrp="1"/>
          </p:cNvSpPr>
          <p:nvPr>
            <p:ph type="title"/>
          </p:nvPr>
        </p:nvSpPr>
        <p:spPr>
          <a:xfrm>
            <a:off x="515938" y="365125"/>
            <a:ext cx="10837862" cy="1325563"/>
          </a:xfrm>
        </p:spPr>
        <p:txBody>
          <a:bodyPr/>
          <a:lstStyle/>
          <a:p>
            <a:r>
              <a:rPr lang="en-US" noProof="0"/>
              <a:t>Click to edit Master title style</a:t>
            </a:r>
            <a:endParaRPr lang="en-US" noProof="0" dirty="0"/>
          </a:p>
        </p:txBody>
      </p:sp>
      <p:sp>
        <p:nvSpPr>
          <p:cNvPr id="27" name="Content Placeholder 2">
            <a:extLst>
              <a:ext uri="{FF2B5EF4-FFF2-40B4-BE49-F238E27FC236}">
                <a16:creationId xmlns:a16="http://schemas.microsoft.com/office/drawing/2014/main" id="{1A1F33A2-66F7-4D85-99DD-7B00F265AC6D}"/>
              </a:ext>
            </a:extLst>
          </p:cNvPr>
          <p:cNvSpPr>
            <a:spLocks noGrp="1"/>
          </p:cNvSpPr>
          <p:nvPr>
            <p:ph idx="1"/>
          </p:nvPr>
        </p:nvSpPr>
        <p:spPr>
          <a:xfrm>
            <a:off x="515938" y="1825625"/>
            <a:ext cx="10837862" cy="435133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28038577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wo Content">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C2A6B906-ACDA-40FD-8AC8-0B693AB12796}"/>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19" name="Freeform 5">
              <a:extLst>
                <a:ext uri="{FF2B5EF4-FFF2-40B4-BE49-F238E27FC236}">
                  <a16:creationId xmlns:a16="http://schemas.microsoft.com/office/drawing/2014/main" id="{717F7366-5A99-4065-90C2-AE7DF5DD0F44}"/>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0" name="Freeform 6">
              <a:extLst>
                <a:ext uri="{FF2B5EF4-FFF2-40B4-BE49-F238E27FC236}">
                  <a16:creationId xmlns:a16="http://schemas.microsoft.com/office/drawing/2014/main" id="{90A089CA-63B9-4456-B0B1-17C75EBFB982}"/>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2" name="Freeform 7">
              <a:extLst>
                <a:ext uri="{FF2B5EF4-FFF2-40B4-BE49-F238E27FC236}">
                  <a16:creationId xmlns:a16="http://schemas.microsoft.com/office/drawing/2014/main" id="{8D36B2D1-BCFE-43FC-8743-7B7A30E1AD5D}"/>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2" name="Title 1">
            <a:extLst>
              <a:ext uri="{FF2B5EF4-FFF2-40B4-BE49-F238E27FC236}">
                <a16:creationId xmlns:a16="http://schemas.microsoft.com/office/drawing/2014/main" id="{ED1E32FD-35A0-490A-BE40-FBF894A7EC77}"/>
              </a:ext>
            </a:extLst>
          </p:cNvPr>
          <p:cNvSpPr>
            <a:spLocks noGrp="1"/>
          </p:cNvSpPr>
          <p:nvPr>
            <p:ph type="title"/>
          </p:nvPr>
        </p:nvSpPr>
        <p:spPr>
          <a:xfrm>
            <a:off x="515938" y="365125"/>
            <a:ext cx="10837862" cy="1325563"/>
          </a:xfrm>
        </p:spPr>
        <p:txBody>
          <a:bodyPr/>
          <a:lstStyle/>
          <a:p>
            <a:r>
              <a:rPr lang="en-US" noProof="0"/>
              <a:t>Click to edit Master title style</a:t>
            </a:r>
            <a:endParaRPr lang="en-US" noProof="0" dirty="0"/>
          </a:p>
        </p:txBody>
      </p:sp>
      <p:sp>
        <p:nvSpPr>
          <p:cNvPr id="14" name="Content Placeholder 2">
            <a:extLst>
              <a:ext uri="{FF2B5EF4-FFF2-40B4-BE49-F238E27FC236}">
                <a16:creationId xmlns:a16="http://schemas.microsoft.com/office/drawing/2014/main" id="{079DA8F4-EDD3-4D62-A90B-8C3C1AFB0083}"/>
              </a:ext>
            </a:extLst>
          </p:cNvPr>
          <p:cNvSpPr>
            <a:spLocks noGrp="1"/>
          </p:cNvSpPr>
          <p:nvPr>
            <p:ph sz="half" idx="1"/>
          </p:nvPr>
        </p:nvSpPr>
        <p:spPr>
          <a:xfrm>
            <a:off x="515938" y="1825625"/>
            <a:ext cx="5503862" cy="435133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7" name="Content Placeholder 3">
            <a:extLst>
              <a:ext uri="{FF2B5EF4-FFF2-40B4-BE49-F238E27FC236}">
                <a16:creationId xmlns:a16="http://schemas.microsoft.com/office/drawing/2014/main" id="{DA0DA994-B4A9-447A-BEBF-3EA31D3755A2}"/>
              </a:ext>
            </a:extLst>
          </p:cNvPr>
          <p:cNvSpPr>
            <a:spLocks noGrp="1"/>
          </p:cNvSpPr>
          <p:nvPr>
            <p:ph sz="half" idx="2"/>
          </p:nvPr>
        </p:nvSpPr>
        <p:spPr>
          <a:xfrm>
            <a:off x="6172200" y="1825625"/>
            <a:ext cx="5181600" cy="435133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34616185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Comparison">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616F52B4-215E-4237-893C-E22B23804744}"/>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22" name="Freeform 5">
              <a:extLst>
                <a:ext uri="{FF2B5EF4-FFF2-40B4-BE49-F238E27FC236}">
                  <a16:creationId xmlns:a16="http://schemas.microsoft.com/office/drawing/2014/main" id="{B7C40C77-B795-4B07-B92D-2E8A56635773}"/>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3" name="Freeform 6">
              <a:extLst>
                <a:ext uri="{FF2B5EF4-FFF2-40B4-BE49-F238E27FC236}">
                  <a16:creationId xmlns:a16="http://schemas.microsoft.com/office/drawing/2014/main" id="{6E703A1E-5F10-4BB5-9D52-77CB6F5994C0}"/>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4" name="Freeform 7">
              <a:extLst>
                <a:ext uri="{FF2B5EF4-FFF2-40B4-BE49-F238E27FC236}">
                  <a16:creationId xmlns:a16="http://schemas.microsoft.com/office/drawing/2014/main" id="{22CEE04C-09CE-41CF-937D-EC2D3C23ECC6}"/>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2" name="Title 1">
            <a:extLst>
              <a:ext uri="{FF2B5EF4-FFF2-40B4-BE49-F238E27FC236}">
                <a16:creationId xmlns:a16="http://schemas.microsoft.com/office/drawing/2014/main" id="{ED1E32FD-35A0-490A-BE40-FBF894A7EC77}"/>
              </a:ext>
            </a:extLst>
          </p:cNvPr>
          <p:cNvSpPr>
            <a:spLocks noGrp="1"/>
          </p:cNvSpPr>
          <p:nvPr>
            <p:ph type="title"/>
          </p:nvPr>
        </p:nvSpPr>
        <p:spPr>
          <a:xfrm>
            <a:off x="515938" y="365125"/>
            <a:ext cx="10837862" cy="1325563"/>
          </a:xfrm>
        </p:spPr>
        <p:txBody>
          <a:bodyPr/>
          <a:lstStyle/>
          <a:p>
            <a:r>
              <a:rPr lang="en-US" noProof="0"/>
              <a:t>Click to edit Master title style</a:t>
            </a:r>
            <a:endParaRPr lang="en-US" noProof="0" dirty="0"/>
          </a:p>
        </p:txBody>
      </p:sp>
      <p:sp>
        <p:nvSpPr>
          <p:cNvPr id="14" name="Text Placeholder 2">
            <a:extLst>
              <a:ext uri="{FF2B5EF4-FFF2-40B4-BE49-F238E27FC236}">
                <a16:creationId xmlns:a16="http://schemas.microsoft.com/office/drawing/2014/main" id="{774CF4BA-8DCB-42CF-A2C4-D6AF95EE3F54}"/>
              </a:ext>
            </a:extLst>
          </p:cNvPr>
          <p:cNvSpPr>
            <a:spLocks noGrp="1"/>
          </p:cNvSpPr>
          <p:nvPr>
            <p:ph type="body" idx="1"/>
          </p:nvPr>
        </p:nvSpPr>
        <p:spPr>
          <a:xfrm>
            <a:off x="515938" y="1681163"/>
            <a:ext cx="5157787"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17" name="Content Placeholder 3">
            <a:extLst>
              <a:ext uri="{FF2B5EF4-FFF2-40B4-BE49-F238E27FC236}">
                <a16:creationId xmlns:a16="http://schemas.microsoft.com/office/drawing/2014/main" id="{67BA8B6E-A28D-4658-8C91-6CA7BD539B85}"/>
              </a:ext>
            </a:extLst>
          </p:cNvPr>
          <p:cNvSpPr>
            <a:spLocks noGrp="1"/>
          </p:cNvSpPr>
          <p:nvPr>
            <p:ph sz="half" idx="2"/>
          </p:nvPr>
        </p:nvSpPr>
        <p:spPr>
          <a:xfrm>
            <a:off x="515938" y="2505075"/>
            <a:ext cx="5157787" cy="368458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8" name="Text Placeholder 4">
            <a:extLst>
              <a:ext uri="{FF2B5EF4-FFF2-40B4-BE49-F238E27FC236}">
                <a16:creationId xmlns:a16="http://schemas.microsoft.com/office/drawing/2014/main" id="{F73B3215-82DB-4DBF-9E77-3AE2308C6920}"/>
              </a:ext>
            </a:extLst>
          </p:cNvPr>
          <p:cNvSpPr>
            <a:spLocks noGrp="1"/>
          </p:cNvSpPr>
          <p:nvPr>
            <p:ph type="body" sz="quarter" idx="3"/>
          </p:nvPr>
        </p:nvSpPr>
        <p:spPr>
          <a:xfrm>
            <a:off x="6172200" y="1681163"/>
            <a:ext cx="5183188" cy="823912"/>
          </a:xfrm>
        </p:spPr>
        <p:txBody>
          <a:bodyPr anchor="b"/>
          <a:lstStyle>
            <a:lvl1pPr marL="0" indent="0">
              <a:buNone/>
              <a:defRPr sz="24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19" name="Content Placeholder 5">
            <a:extLst>
              <a:ext uri="{FF2B5EF4-FFF2-40B4-BE49-F238E27FC236}">
                <a16:creationId xmlns:a16="http://schemas.microsoft.com/office/drawing/2014/main" id="{8DFD34E8-36CC-4FFE-926B-C170208FEDB8}"/>
              </a:ext>
            </a:extLst>
          </p:cNvPr>
          <p:cNvSpPr>
            <a:spLocks noGrp="1"/>
          </p:cNvSpPr>
          <p:nvPr>
            <p:ph sz="quarter" idx="4"/>
          </p:nvPr>
        </p:nvSpPr>
        <p:spPr>
          <a:xfrm>
            <a:off x="6172200" y="2505075"/>
            <a:ext cx="5183188" cy="368458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24763196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22" name="Picture Placeholder 21">
            <a:extLst>
              <a:ext uri="{FF2B5EF4-FFF2-40B4-BE49-F238E27FC236}">
                <a16:creationId xmlns:a16="http://schemas.microsoft.com/office/drawing/2014/main" id="{C57825D7-DD33-4B70-BBBE-D46E7A5352EC}"/>
              </a:ext>
            </a:extLst>
          </p:cNvPr>
          <p:cNvSpPr>
            <a:spLocks noGrp="1"/>
          </p:cNvSpPr>
          <p:nvPr>
            <p:ph type="pic" idx="1"/>
          </p:nvPr>
        </p:nvSpPr>
        <p:spPr>
          <a:xfrm>
            <a:off x="6096000" y="768485"/>
            <a:ext cx="5305662" cy="5305662"/>
          </a:xfrm>
          <a:custGeom>
            <a:avLst/>
            <a:gdLst>
              <a:gd name="connsiteX0" fmla="*/ 2652831 w 5305662"/>
              <a:gd name="connsiteY0" fmla="*/ 0 h 5305662"/>
              <a:gd name="connsiteX1" fmla="*/ 5305662 w 5305662"/>
              <a:gd name="connsiteY1" fmla="*/ 2652831 h 5305662"/>
              <a:gd name="connsiteX2" fmla="*/ 2652831 w 5305662"/>
              <a:gd name="connsiteY2" fmla="*/ 5305662 h 5305662"/>
              <a:gd name="connsiteX3" fmla="*/ 0 w 5305662"/>
              <a:gd name="connsiteY3" fmla="*/ 2652831 h 5305662"/>
              <a:gd name="connsiteX4" fmla="*/ 2652831 w 5305662"/>
              <a:gd name="connsiteY4" fmla="*/ 0 h 53056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05662" h="5305662">
                <a:moveTo>
                  <a:pt x="2652831" y="0"/>
                </a:moveTo>
                <a:cubicBezTo>
                  <a:pt x="4117949" y="0"/>
                  <a:pt x="5305662" y="1187713"/>
                  <a:pt x="5305662" y="2652831"/>
                </a:cubicBezTo>
                <a:cubicBezTo>
                  <a:pt x="5305662" y="4117949"/>
                  <a:pt x="4117949" y="5305662"/>
                  <a:pt x="2652831" y="5305662"/>
                </a:cubicBezTo>
                <a:cubicBezTo>
                  <a:pt x="1187713" y="5305662"/>
                  <a:pt x="0" y="4117949"/>
                  <a:pt x="0" y="2652831"/>
                </a:cubicBezTo>
                <a:cubicBezTo>
                  <a:pt x="0" y="1187713"/>
                  <a:pt x="1187713" y="0"/>
                  <a:pt x="2652831" y="0"/>
                </a:cubicBezTo>
                <a:close/>
              </a:path>
            </a:pathLst>
          </a:custGeom>
          <a:solidFill>
            <a:schemeClr val="bg2"/>
          </a:solidFill>
        </p:spPr>
        <p:txBody>
          <a:bodyPr wrap="square"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flipH="1">
            <a:off x="5400786" y="-2003509"/>
            <a:ext cx="8917229" cy="10769768"/>
            <a:chOff x="11114088" y="2241550"/>
            <a:chExt cx="1905000" cy="2354263"/>
          </a:xfrm>
          <a:solidFill>
            <a:schemeClr val="bg2">
              <a:alpha val="91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19" name="Title 1">
            <a:extLst>
              <a:ext uri="{FF2B5EF4-FFF2-40B4-BE49-F238E27FC236}">
                <a16:creationId xmlns:a16="http://schemas.microsoft.com/office/drawing/2014/main" id="{19A1397F-1946-4CBE-9EC5-159C3CBC78B6}"/>
              </a:ext>
            </a:extLst>
          </p:cNvPr>
          <p:cNvSpPr>
            <a:spLocks noGrp="1"/>
          </p:cNvSpPr>
          <p:nvPr>
            <p:ph type="title"/>
          </p:nvPr>
        </p:nvSpPr>
        <p:spPr>
          <a:xfrm>
            <a:off x="839788" y="457200"/>
            <a:ext cx="3932237" cy="1600200"/>
          </a:xfrm>
        </p:spPr>
        <p:txBody>
          <a:bodyPr anchor="b"/>
          <a:lstStyle>
            <a:lvl1pPr>
              <a:defRPr sz="3200"/>
            </a:lvl1pPr>
          </a:lstStyle>
          <a:p>
            <a:r>
              <a:rPr lang="en-US" noProof="0"/>
              <a:t>Click to edit Master title style</a:t>
            </a:r>
            <a:endParaRPr lang="en-US" noProof="0" dirty="0"/>
          </a:p>
        </p:txBody>
      </p:sp>
      <p:sp>
        <p:nvSpPr>
          <p:cNvPr id="20" name="Text Placeholder 3">
            <a:extLst>
              <a:ext uri="{FF2B5EF4-FFF2-40B4-BE49-F238E27FC236}">
                <a16:creationId xmlns:a16="http://schemas.microsoft.com/office/drawing/2014/main" id="{C535F2AB-153E-44A9-97BE-00553BEC1770}"/>
              </a:ext>
            </a:extLst>
          </p:cNvPr>
          <p:cNvSpPr>
            <a:spLocks noGrp="1"/>
          </p:cNvSpPr>
          <p:nvPr>
            <p:ph type="body" sz="half" idx="2"/>
          </p:nvPr>
        </p:nvSpPr>
        <p:spPr>
          <a:xfrm>
            <a:off x="839788" y="2057400"/>
            <a:ext cx="3932237" cy="3811588"/>
          </a:xfrm>
        </p:spPr>
        <p:txBody>
          <a:bodyPr/>
          <a:lstStyle>
            <a:lvl1pPr marL="0" indent="0">
              <a:buFont typeface="Arial" panose="020B0604020202020204" pitchFamily="34" charse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Tree>
    <p:extLst>
      <p:ext uri="{BB962C8B-B14F-4D97-AF65-F5344CB8AC3E}">
        <p14:creationId xmlns:p14="http://schemas.microsoft.com/office/powerpoint/2010/main" val="1768970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_0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299464-ED20-4919-8B3A-2CFAE8DA2347}"/>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2456FD49-C258-4333-9422-358C976A341C}"/>
              </a:ext>
            </a:extLst>
          </p:cNvPr>
          <p:cNvSpPr>
            <a:spLocks noGrp="1"/>
          </p:cNvSpPr>
          <p:nvPr>
            <p:ph type="ctrTitle" hasCustomPrompt="1"/>
          </p:nvPr>
        </p:nvSpPr>
        <p:spPr>
          <a:xfrm>
            <a:off x="6343650" y="2173288"/>
            <a:ext cx="5143500" cy="2090808"/>
          </a:xfrm>
        </p:spPr>
        <p:txBody>
          <a:bodyPr anchor="b">
            <a:noAutofit/>
          </a:bodyPr>
          <a:lstStyle>
            <a:lvl1pPr algn="l">
              <a:defRPr sz="5400" b="1" cap="all" baseline="0">
                <a:solidFill>
                  <a:schemeClr val="bg1"/>
                </a:solidFill>
                <a:latin typeface="+mj-lt"/>
              </a:defRPr>
            </a:lvl1pPr>
          </a:lstStyle>
          <a:p>
            <a:r>
              <a:rPr lang="en-US" noProof="0" dirty="0"/>
              <a:t>Title comes here</a:t>
            </a:r>
          </a:p>
        </p:txBody>
      </p:sp>
      <p:sp>
        <p:nvSpPr>
          <p:cNvPr id="3" name="Subtitle 2">
            <a:extLst>
              <a:ext uri="{FF2B5EF4-FFF2-40B4-BE49-F238E27FC236}">
                <a16:creationId xmlns:a16="http://schemas.microsoft.com/office/drawing/2014/main" id="{59758E15-A93D-4FB9-843D-1490E27A151B}"/>
              </a:ext>
            </a:extLst>
          </p:cNvPr>
          <p:cNvSpPr>
            <a:spLocks noGrp="1"/>
          </p:cNvSpPr>
          <p:nvPr>
            <p:ph type="subTitle" idx="1"/>
          </p:nvPr>
        </p:nvSpPr>
        <p:spPr>
          <a:xfrm>
            <a:off x="6343650" y="4279971"/>
            <a:ext cx="5143500" cy="503167"/>
          </a:xfrm>
        </p:spPr>
        <p:txBody>
          <a:bodyPr>
            <a:noAutofit/>
          </a:bodyPr>
          <a:lstStyle>
            <a:lvl1pPr marL="0" indent="0" algn="l">
              <a:buNone/>
              <a:defRPr sz="1800" b="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813785" y="6020183"/>
            <a:ext cx="673365"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214083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333" userDrawn="1">
          <p15:clr>
            <a:srgbClr val="FBAE40"/>
          </p15:clr>
        </p15:guide>
        <p15:guide id="4" pos="36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9F866E5C-B8AA-4805-B232-831BA01AAF16}"/>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20" name="Freeform 5">
              <a:extLst>
                <a:ext uri="{FF2B5EF4-FFF2-40B4-BE49-F238E27FC236}">
                  <a16:creationId xmlns:a16="http://schemas.microsoft.com/office/drawing/2014/main" id="{F98614F0-2DA3-4F29-8CB3-D61424AC8506}"/>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2" name="Freeform 6">
              <a:extLst>
                <a:ext uri="{FF2B5EF4-FFF2-40B4-BE49-F238E27FC236}">
                  <a16:creationId xmlns:a16="http://schemas.microsoft.com/office/drawing/2014/main" id="{66D52F08-13EC-4AB4-BB79-89A5395A03BF}"/>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3" name="Freeform 7">
              <a:extLst>
                <a:ext uri="{FF2B5EF4-FFF2-40B4-BE49-F238E27FC236}">
                  <a16:creationId xmlns:a16="http://schemas.microsoft.com/office/drawing/2014/main" id="{2544236D-8C3A-41EF-9A68-C84A8A7D0F5A}"/>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14" name="Title 1">
            <a:extLst>
              <a:ext uri="{FF2B5EF4-FFF2-40B4-BE49-F238E27FC236}">
                <a16:creationId xmlns:a16="http://schemas.microsoft.com/office/drawing/2014/main" id="{9009D5C6-6206-4291-8037-67DC025F0B4C}"/>
              </a:ext>
            </a:extLst>
          </p:cNvPr>
          <p:cNvSpPr>
            <a:spLocks noGrp="1"/>
          </p:cNvSpPr>
          <p:nvPr>
            <p:ph type="title"/>
          </p:nvPr>
        </p:nvSpPr>
        <p:spPr>
          <a:xfrm>
            <a:off x="839788" y="457200"/>
            <a:ext cx="3932237" cy="1600200"/>
          </a:xfrm>
        </p:spPr>
        <p:txBody>
          <a:bodyPr anchor="b"/>
          <a:lstStyle>
            <a:lvl1pPr>
              <a:defRPr sz="3200"/>
            </a:lvl1pPr>
          </a:lstStyle>
          <a:p>
            <a:r>
              <a:rPr lang="en-US" noProof="0"/>
              <a:t>Click to edit Master title style</a:t>
            </a:r>
            <a:endParaRPr lang="en-US" noProof="0" dirty="0"/>
          </a:p>
        </p:txBody>
      </p:sp>
      <p:sp>
        <p:nvSpPr>
          <p:cNvPr id="17" name="Text Placeholder 3">
            <a:extLst>
              <a:ext uri="{FF2B5EF4-FFF2-40B4-BE49-F238E27FC236}">
                <a16:creationId xmlns:a16="http://schemas.microsoft.com/office/drawing/2014/main" id="{BEB643FD-AA85-4A43-8EBD-AFD10DD987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18" name="Content Placeholder 2">
            <a:extLst>
              <a:ext uri="{FF2B5EF4-FFF2-40B4-BE49-F238E27FC236}">
                <a16:creationId xmlns:a16="http://schemas.microsoft.com/office/drawing/2014/main" id="{9001F313-F798-43BE-AFF0-A68C84C3640D}"/>
              </a:ext>
            </a:extLst>
          </p:cNvPr>
          <p:cNvSpPr>
            <a:spLocks noGrp="1"/>
          </p:cNvSpPr>
          <p:nvPr>
            <p:ph idx="1"/>
          </p:nvPr>
        </p:nvSpPr>
        <p:spPr>
          <a:xfrm>
            <a:off x="5183188" y="457201"/>
            <a:ext cx="6172200" cy="54038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2314640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with Imag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9087E09-D75F-4E26-B01E-A1A09BA2EA70}"/>
              </a:ext>
            </a:extLst>
          </p:cNvPr>
          <p:cNvSpPr/>
          <p:nvPr userDrawn="1"/>
        </p:nvSpPr>
        <p:spPr>
          <a:xfrm>
            <a:off x="0" y="0"/>
            <a:ext cx="12192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AF7A70B7-7ADE-4E0B-B956-363B0B1AA613}"/>
              </a:ext>
            </a:extLst>
          </p:cNvPr>
          <p:cNvSpPr>
            <a:spLocks noGrp="1"/>
          </p:cNvSpPr>
          <p:nvPr>
            <p:ph type="title"/>
          </p:nvPr>
        </p:nvSpPr>
        <p:spPr>
          <a:xfrm>
            <a:off x="831850" y="182563"/>
            <a:ext cx="10515600" cy="940181"/>
          </a:xfrm>
        </p:spPr>
        <p:txBody>
          <a:bodyPr anchor="b">
            <a:noAutofit/>
          </a:bodyPr>
          <a:lstStyle>
            <a:lvl1pPr algn="ctr">
              <a:defRPr sz="4000" b="1" cap="all" baseline="0">
                <a:solidFill>
                  <a:schemeClr val="bg1"/>
                </a:solidFill>
              </a:defRPr>
            </a:lvl1pPr>
          </a:lstStyle>
          <a:p>
            <a:r>
              <a:rPr lang="en-US" noProof="0"/>
              <a:t>Click to edit Master title style</a:t>
            </a:r>
          </a:p>
        </p:txBody>
      </p:sp>
      <p:sp>
        <p:nvSpPr>
          <p:cNvPr id="3" name="Text Placeholder 2">
            <a:extLst>
              <a:ext uri="{FF2B5EF4-FFF2-40B4-BE49-F238E27FC236}">
                <a16:creationId xmlns:a16="http://schemas.microsoft.com/office/drawing/2014/main" id="{4ACB5603-8A62-4D45-B6EF-0D7E2D5FC4F7}"/>
              </a:ext>
            </a:extLst>
          </p:cNvPr>
          <p:cNvSpPr>
            <a:spLocks noGrp="1"/>
          </p:cNvSpPr>
          <p:nvPr>
            <p:ph type="body" idx="1" hasCustomPrompt="1"/>
          </p:nvPr>
        </p:nvSpPr>
        <p:spPr>
          <a:xfrm>
            <a:off x="2139388" y="1154832"/>
            <a:ext cx="7900525" cy="764460"/>
          </a:xfrm>
        </p:spPr>
        <p:txBody>
          <a:bodyPr>
            <a:noAutofit/>
          </a:bodyPr>
          <a:lstStyle>
            <a:lvl1pPr marL="0" indent="0" algn="ctr">
              <a:buNone/>
              <a:defRPr sz="1800" cap="none" baseline="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Dummy Text Comes Here</a:t>
            </a:r>
          </a:p>
        </p:txBody>
      </p:sp>
      <p:pic>
        <p:nvPicPr>
          <p:cNvPr id="8" name="Picture 7">
            <a:extLst>
              <a:ext uri="{FF2B5EF4-FFF2-40B4-BE49-F238E27FC236}">
                <a16:creationId xmlns:a16="http://schemas.microsoft.com/office/drawing/2014/main" id="{25FC40B0-ED27-47E5-A3C2-32A8418567EE}"/>
              </a:ext>
            </a:extLst>
          </p:cNvPr>
          <p:cNvPicPr>
            <a:picLocks noChangeAspect="1"/>
          </p:cNvPicPr>
          <p:nvPr userDrawn="1"/>
        </p:nvPicPr>
        <p:blipFill>
          <a:blip r:embed="rId2"/>
          <a:srcRect/>
          <a:stretch/>
        </p:blipFill>
        <p:spPr>
          <a:xfrm>
            <a:off x="799887" y="6260507"/>
            <a:ext cx="414929" cy="414929"/>
          </a:xfrm>
          <a:prstGeom prst="rect">
            <a:avLst/>
          </a:prstGeom>
        </p:spPr>
      </p:pic>
      <p:sp>
        <p:nvSpPr>
          <p:cNvPr id="11" name="Oval 10">
            <a:extLst>
              <a:ext uri="{FF2B5EF4-FFF2-40B4-BE49-F238E27FC236}">
                <a16:creationId xmlns:a16="http://schemas.microsoft.com/office/drawing/2014/main" id="{8931D2A9-0B92-4197-8802-80424C14EA7E}"/>
              </a:ext>
            </a:extLst>
          </p:cNvPr>
          <p:cNvSpPr/>
          <p:nvPr userDrawn="1"/>
        </p:nvSpPr>
        <p:spPr>
          <a:xfrm>
            <a:off x="11371669" y="6409397"/>
            <a:ext cx="280051" cy="28005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Slide Number Placeholder 5">
            <a:extLst>
              <a:ext uri="{FF2B5EF4-FFF2-40B4-BE49-F238E27FC236}">
                <a16:creationId xmlns:a16="http://schemas.microsoft.com/office/drawing/2014/main" id="{533B74B0-30B9-45C2-9AE6-45D1978AAFAE}"/>
              </a:ext>
            </a:extLst>
          </p:cNvPr>
          <p:cNvSpPr>
            <a:spLocks noGrp="1"/>
          </p:cNvSpPr>
          <p:nvPr>
            <p:ph type="sldNum" sz="quarter" idx="12"/>
          </p:nvPr>
        </p:nvSpPr>
        <p:spPr>
          <a:xfrm>
            <a:off x="11363696" y="6455739"/>
            <a:ext cx="294460" cy="187367"/>
          </a:xfrm>
        </p:spPr>
        <p:txBody>
          <a:bodyPr lIns="0" tIns="0" rIns="0" bIns="0"/>
          <a:lstStyle>
            <a:lvl1pPr algn="ctr">
              <a:defRPr sz="900">
                <a:solidFill>
                  <a:srgbClr val="2C567A"/>
                </a:solidFill>
                <a:latin typeface="+mn-lt"/>
              </a:defRPr>
            </a:lvl1pPr>
          </a:lstStyle>
          <a:p>
            <a:fld id="{9EC71654-96A5-4280-94F3-931C61A9F92C}" type="slidenum">
              <a:rPr lang="en-US" noProof="0" smtClean="0"/>
              <a:pPr/>
              <a:t>‹#›</a:t>
            </a:fld>
            <a:endParaRPr lang="en-US" noProof="0" dirty="0"/>
          </a:p>
        </p:txBody>
      </p:sp>
      <p:sp>
        <p:nvSpPr>
          <p:cNvPr id="15" name="Picture Placeholder 14">
            <a:extLst>
              <a:ext uri="{FF2B5EF4-FFF2-40B4-BE49-F238E27FC236}">
                <a16:creationId xmlns:a16="http://schemas.microsoft.com/office/drawing/2014/main" id="{B5A30B6B-EEDB-4142-8138-D50F5A307D76}"/>
              </a:ext>
            </a:extLst>
          </p:cNvPr>
          <p:cNvSpPr>
            <a:spLocks noGrp="1"/>
          </p:cNvSpPr>
          <p:nvPr>
            <p:ph type="pic" sz="quarter" idx="13"/>
          </p:nvPr>
        </p:nvSpPr>
        <p:spPr>
          <a:xfrm>
            <a:off x="2993041" y="2270376"/>
            <a:ext cx="6206400" cy="4587625"/>
          </a:xfrm>
          <a:custGeom>
            <a:avLst/>
            <a:gdLst>
              <a:gd name="connsiteX0" fmla="*/ 3103200 w 6206400"/>
              <a:gd name="connsiteY0" fmla="*/ 0 h 4587625"/>
              <a:gd name="connsiteX1" fmla="*/ 6206400 w 6206400"/>
              <a:gd name="connsiteY1" fmla="*/ 3103200 h 4587625"/>
              <a:gd name="connsiteX2" fmla="*/ 5831861 w 6206400"/>
              <a:gd name="connsiteY2" fmla="*/ 4582370 h 4587625"/>
              <a:gd name="connsiteX3" fmla="*/ 5828668 w 6206400"/>
              <a:gd name="connsiteY3" fmla="*/ 4587625 h 4587625"/>
              <a:gd name="connsiteX4" fmla="*/ 377733 w 6206400"/>
              <a:gd name="connsiteY4" fmla="*/ 4587625 h 4587625"/>
              <a:gd name="connsiteX5" fmla="*/ 374540 w 6206400"/>
              <a:gd name="connsiteY5" fmla="*/ 4582370 h 4587625"/>
              <a:gd name="connsiteX6" fmla="*/ 0 w 6206400"/>
              <a:gd name="connsiteY6" fmla="*/ 3103200 h 4587625"/>
              <a:gd name="connsiteX7" fmla="*/ 3103200 w 6206400"/>
              <a:gd name="connsiteY7" fmla="*/ 0 h 458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206400" h="4587625">
                <a:moveTo>
                  <a:pt x="3103200" y="0"/>
                </a:moveTo>
                <a:cubicBezTo>
                  <a:pt x="4817050" y="0"/>
                  <a:pt x="6206400" y="1389350"/>
                  <a:pt x="6206400" y="3103200"/>
                </a:cubicBezTo>
                <a:cubicBezTo>
                  <a:pt x="6206400" y="3638778"/>
                  <a:pt x="6070721" y="4142667"/>
                  <a:pt x="5831861" y="4582370"/>
                </a:cubicBezTo>
                <a:lnTo>
                  <a:pt x="5828668" y="4587625"/>
                </a:lnTo>
                <a:lnTo>
                  <a:pt x="377733" y="4587625"/>
                </a:lnTo>
                <a:lnTo>
                  <a:pt x="374540" y="4582370"/>
                </a:lnTo>
                <a:cubicBezTo>
                  <a:pt x="135679" y="4142667"/>
                  <a:pt x="0" y="3638778"/>
                  <a:pt x="0" y="3103200"/>
                </a:cubicBezTo>
                <a:cubicBezTo>
                  <a:pt x="0" y="1389350"/>
                  <a:pt x="1389350" y="0"/>
                  <a:pt x="3103200" y="0"/>
                </a:cubicBezTo>
                <a:close/>
              </a:path>
            </a:pathLst>
          </a:custGeom>
          <a:solidFill>
            <a:schemeClr val="bg2"/>
          </a:solidFill>
        </p:spPr>
        <p:txBody>
          <a:bodyPr wrap="square" anchor="ctr">
            <a:noAutofit/>
          </a:bodyPr>
          <a:lstStyle>
            <a:lvl1pPr marL="0" indent="0" algn="ctr">
              <a:buNone/>
              <a:defRPr sz="2400"/>
            </a:lvl1pPr>
          </a:lstStyle>
          <a:p>
            <a:r>
              <a:rPr lang="en-US" noProof="0"/>
              <a:t>Click icon to add picture</a:t>
            </a:r>
            <a:endParaRPr lang="en-US" noProof="0" dirty="0"/>
          </a:p>
        </p:txBody>
      </p:sp>
    </p:spTree>
    <p:extLst>
      <p:ext uri="{BB962C8B-B14F-4D97-AF65-F5344CB8AC3E}">
        <p14:creationId xmlns:p14="http://schemas.microsoft.com/office/powerpoint/2010/main" val="275049557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and Content with imag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EE9886-36F0-4E06-A3A6-D8F00B0665A1}"/>
              </a:ext>
            </a:extLst>
          </p:cNvPr>
          <p:cNvSpPr>
            <a:spLocks noGrp="1"/>
          </p:cNvSpPr>
          <p:nvPr>
            <p:ph idx="1"/>
          </p:nvPr>
        </p:nvSpPr>
        <p:spPr>
          <a:xfrm>
            <a:off x="538960" y="1825625"/>
            <a:ext cx="4914189" cy="4351338"/>
          </a:xfrm>
        </p:spPr>
        <p:txBody>
          <a:bodyPr lIns="0" tIns="0" rIns="0" bIns="0">
            <a:noAutofit/>
          </a:bodyPr>
          <a:lstStyle>
            <a:lvl1pPr>
              <a:defRPr sz="2400"/>
            </a:lvl1pPr>
            <a:lvl2pPr>
              <a:defRPr sz="2000"/>
            </a:lvl2pPr>
            <a:lvl3pPr>
              <a:defRPr sz="1800"/>
            </a:lvl3pPr>
            <a:lvl4pPr>
              <a:defRPr sz="1600"/>
            </a:lvl4pPr>
            <a:lvl5pPr>
              <a:defRPr sz="16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grpSp>
        <p:nvGrpSpPr>
          <p:cNvPr id="10" name="Group 9">
            <a:extLst>
              <a:ext uri="{FF2B5EF4-FFF2-40B4-BE49-F238E27FC236}">
                <a16:creationId xmlns:a16="http://schemas.microsoft.com/office/drawing/2014/main" id="{42E17FB3-B5C4-4B3A-A57B-C6493A9D0C66}"/>
              </a:ext>
            </a:extLst>
          </p:cNvPr>
          <p:cNvGrpSpPr/>
          <p:nvPr userDrawn="1"/>
        </p:nvGrpSpPr>
        <p:grpSpPr>
          <a:xfrm rot="8650774">
            <a:off x="5037655" y="4336093"/>
            <a:ext cx="1905000" cy="2354263"/>
            <a:chOff x="11114088" y="2241550"/>
            <a:chExt cx="1905000" cy="2354263"/>
          </a:xfrm>
          <a:solidFill>
            <a:schemeClr val="bg2"/>
          </a:solidFill>
        </p:grpSpPr>
        <p:sp>
          <p:nvSpPr>
            <p:cNvPr id="11" name="Freeform 5">
              <a:extLst>
                <a:ext uri="{FF2B5EF4-FFF2-40B4-BE49-F238E27FC236}">
                  <a16:creationId xmlns:a16="http://schemas.microsoft.com/office/drawing/2014/main" id="{DCA6C454-F761-4265-BB5E-DFD947CC3592}"/>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2" name="Freeform 6">
              <a:extLst>
                <a:ext uri="{FF2B5EF4-FFF2-40B4-BE49-F238E27FC236}">
                  <a16:creationId xmlns:a16="http://schemas.microsoft.com/office/drawing/2014/main" id="{6B853B2F-9E1C-4AC4-9344-8610498D5B52}"/>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3" name="Freeform 7">
              <a:extLst>
                <a:ext uri="{FF2B5EF4-FFF2-40B4-BE49-F238E27FC236}">
                  <a16:creationId xmlns:a16="http://schemas.microsoft.com/office/drawing/2014/main" id="{B7FCC84B-2235-4948-8277-8363DFC691A4}"/>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23" name="Picture Placeholder 22">
            <a:extLst>
              <a:ext uri="{FF2B5EF4-FFF2-40B4-BE49-F238E27FC236}">
                <a16:creationId xmlns:a16="http://schemas.microsoft.com/office/drawing/2014/main" id="{26619E66-5354-4D60-8529-27917AC037C0}"/>
              </a:ext>
            </a:extLst>
          </p:cNvPr>
          <p:cNvSpPr>
            <a:spLocks noGrp="1"/>
          </p:cNvSpPr>
          <p:nvPr>
            <p:ph type="pic" sz="quarter" idx="13"/>
          </p:nvPr>
        </p:nvSpPr>
        <p:spPr>
          <a:xfrm>
            <a:off x="5884648" y="0"/>
            <a:ext cx="6307353" cy="5780372"/>
          </a:xfrm>
          <a:custGeom>
            <a:avLst/>
            <a:gdLst>
              <a:gd name="connsiteX0" fmla="*/ 760444 w 6307353"/>
              <a:gd name="connsiteY0" fmla="*/ 0 h 5780372"/>
              <a:gd name="connsiteX1" fmla="*/ 6307353 w 6307353"/>
              <a:gd name="connsiteY1" fmla="*/ 0 h 5780372"/>
              <a:gd name="connsiteX2" fmla="*/ 6307353 w 6307353"/>
              <a:gd name="connsiteY2" fmla="*/ 4515612 h 5780372"/>
              <a:gd name="connsiteX3" fmla="*/ 6110746 w 6307353"/>
              <a:gd name="connsiteY3" fmla="*/ 4731934 h 5780372"/>
              <a:gd name="connsiteX4" fmla="*/ 3579592 w 6307353"/>
              <a:gd name="connsiteY4" fmla="*/ 5780372 h 5780372"/>
              <a:gd name="connsiteX5" fmla="*/ 0 w 6307353"/>
              <a:gd name="connsiteY5" fmla="*/ 2200780 h 5780372"/>
              <a:gd name="connsiteX6" fmla="*/ 611338 w 6307353"/>
              <a:gd name="connsiteY6" fmla="*/ 199396 h 5780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07353" h="5780372">
                <a:moveTo>
                  <a:pt x="760444" y="0"/>
                </a:moveTo>
                <a:lnTo>
                  <a:pt x="6307353" y="0"/>
                </a:lnTo>
                <a:lnTo>
                  <a:pt x="6307353" y="4515612"/>
                </a:lnTo>
                <a:lnTo>
                  <a:pt x="6110746" y="4731934"/>
                </a:lnTo>
                <a:cubicBezTo>
                  <a:pt x="5462967" y="5379713"/>
                  <a:pt x="4568069" y="5780372"/>
                  <a:pt x="3579592" y="5780372"/>
                </a:cubicBezTo>
                <a:cubicBezTo>
                  <a:pt x="1602638" y="5780372"/>
                  <a:pt x="0" y="4177734"/>
                  <a:pt x="0" y="2200780"/>
                </a:cubicBezTo>
                <a:cubicBezTo>
                  <a:pt x="0" y="1459422"/>
                  <a:pt x="225371" y="770703"/>
                  <a:pt x="611338" y="199396"/>
                </a:cubicBezTo>
                <a:close/>
              </a:path>
            </a:pathLst>
          </a:custGeom>
          <a:solidFill>
            <a:schemeClr val="bg2"/>
          </a:solidFill>
        </p:spPr>
        <p:txBody>
          <a:bodyPr wrap="square" anchor="ctr">
            <a:noAutofit/>
          </a:bodyPr>
          <a:lstStyle>
            <a:lvl1pPr marL="0" indent="0" algn="ctr">
              <a:buNone/>
              <a:defRPr/>
            </a:lvl1pPr>
          </a:lstStyle>
          <a:p>
            <a:r>
              <a:rPr lang="en-US" noProof="0"/>
              <a:t>Click icon to add picture</a:t>
            </a:r>
            <a:endParaRPr lang="en-US" noProof="0" dirty="0"/>
          </a:p>
        </p:txBody>
      </p:sp>
      <p:sp>
        <p:nvSpPr>
          <p:cNvPr id="14" name="Title 1">
            <a:extLst>
              <a:ext uri="{FF2B5EF4-FFF2-40B4-BE49-F238E27FC236}">
                <a16:creationId xmlns:a16="http://schemas.microsoft.com/office/drawing/2014/main" id="{2E646B4F-6CCB-724C-9D5E-6D5770023939}"/>
              </a:ext>
            </a:extLst>
          </p:cNvPr>
          <p:cNvSpPr>
            <a:spLocks noGrp="1"/>
          </p:cNvSpPr>
          <p:nvPr>
            <p:ph type="title"/>
          </p:nvPr>
        </p:nvSpPr>
        <p:spPr>
          <a:xfrm>
            <a:off x="515938" y="499595"/>
            <a:ext cx="4937211" cy="1325563"/>
          </a:xfrm>
        </p:spPr>
        <p:txBody>
          <a:bodyPr lIns="0" tIns="0" rIns="0" bIns="0">
            <a:noAutofit/>
          </a:bodyPr>
          <a:lstStyle>
            <a:lvl1pPr>
              <a:defRPr sz="3200" b="1" cap="all" baseline="0"/>
            </a:lvl1pPr>
          </a:lstStyle>
          <a:p>
            <a:r>
              <a:rPr lang="en-US" noProof="0"/>
              <a:t>Click to edit Master title style</a:t>
            </a:r>
            <a:endParaRPr lang="en-US" noProof="0" dirty="0"/>
          </a:p>
        </p:txBody>
      </p:sp>
    </p:spTree>
    <p:extLst>
      <p:ext uri="{BB962C8B-B14F-4D97-AF65-F5344CB8AC3E}">
        <p14:creationId xmlns:p14="http://schemas.microsoft.com/office/powerpoint/2010/main" val="1696208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and Content 0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70CD0-696D-4313-96BA-4AA72C813BD0}"/>
              </a:ext>
            </a:extLst>
          </p:cNvPr>
          <p:cNvSpPr>
            <a:spLocks noGrp="1"/>
          </p:cNvSpPr>
          <p:nvPr>
            <p:ph type="title"/>
          </p:nvPr>
        </p:nvSpPr>
        <p:spPr>
          <a:xfrm>
            <a:off x="515938" y="499595"/>
            <a:ext cx="4937211" cy="1325563"/>
          </a:xfrm>
        </p:spPr>
        <p:txBody>
          <a:bodyPr lIns="0" tIns="0" rIns="0" bIns="0">
            <a:noAutofit/>
          </a:bodyPr>
          <a:lstStyle>
            <a:lvl1pPr>
              <a:defRPr sz="3200" b="1" cap="all" baseline="0"/>
            </a:lvl1pPr>
          </a:lstStyle>
          <a:p>
            <a:r>
              <a:rPr lang="en-US" noProof="0"/>
              <a:t>Click to edit Master title style</a:t>
            </a:r>
          </a:p>
        </p:txBody>
      </p:sp>
      <p:sp>
        <p:nvSpPr>
          <p:cNvPr id="3" name="Content Placeholder 2">
            <a:extLst>
              <a:ext uri="{FF2B5EF4-FFF2-40B4-BE49-F238E27FC236}">
                <a16:creationId xmlns:a16="http://schemas.microsoft.com/office/drawing/2014/main" id="{0FEE9886-36F0-4E06-A3A6-D8F00B0665A1}"/>
              </a:ext>
            </a:extLst>
          </p:cNvPr>
          <p:cNvSpPr>
            <a:spLocks noGrp="1"/>
          </p:cNvSpPr>
          <p:nvPr>
            <p:ph idx="1"/>
          </p:nvPr>
        </p:nvSpPr>
        <p:spPr>
          <a:xfrm>
            <a:off x="538960" y="1825625"/>
            <a:ext cx="4914189" cy="4351338"/>
          </a:xfrm>
        </p:spPr>
        <p:txBody>
          <a:bodyPr lIns="0" tIns="0" rIns="0" bIns="0">
            <a:noAutofit/>
          </a:bodyPr>
          <a:lstStyle>
            <a:lvl1pPr>
              <a:defRPr sz="2400"/>
            </a:lvl1pPr>
            <a:lvl2pPr>
              <a:defRPr sz="2000"/>
            </a:lvl2pPr>
            <a:lvl3pPr>
              <a:defRPr sz="1800"/>
            </a:lvl3pPr>
            <a:lvl4pPr>
              <a:defRPr sz="1600"/>
            </a:lvl4pPr>
            <a:lvl5pPr>
              <a:defRPr sz="16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4" name="Oval 3">
            <a:extLst>
              <a:ext uri="{FF2B5EF4-FFF2-40B4-BE49-F238E27FC236}">
                <a16:creationId xmlns:a16="http://schemas.microsoft.com/office/drawing/2014/main" id="{14C1BF67-E354-4E04-8F94-BABF2B7D1AFB}"/>
              </a:ext>
            </a:extLst>
          </p:cNvPr>
          <p:cNvSpPr/>
          <p:nvPr userDrawn="1"/>
        </p:nvSpPr>
        <p:spPr>
          <a:xfrm>
            <a:off x="5107816" y="633613"/>
            <a:ext cx="5571908" cy="5571906"/>
          </a:xfrm>
          <a:prstGeom prst="ellipse">
            <a:avLst/>
          </a:prstGeom>
          <a:solidFill>
            <a:schemeClr val="bg2">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Picture Placeholder 5">
            <a:extLst>
              <a:ext uri="{FF2B5EF4-FFF2-40B4-BE49-F238E27FC236}">
                <a16:creationId xmlns:a16="http://schemas.microsoft.com/office/drawing/2014/main" id="{FF6AC390-6F85-4B64-AE7A-E8E0D8FC89CF}"/>
              </a:ext>
            </a:extLst>
          </p:cNvPr>
          <p:cNvSpPr>
            <a:spLocks noGrp="1"/>
          </p:cNvSpPr>
          <p:nvPr>
            <p:ph type="pic" sz="quarter" idx="13"/>
          </p:nvPr>
        </p:nvSpPr>
        <p:spPr>
          <a:xfrm>
            <a:off x="5455212" y="988536"/>
            <a:ext cx="4884848" cy="4884848"/>
          </a:xfrm>
          <a:prstGeom prst="ellipse">
            <a:avLst/>
          </a:prstGeom>
          <a:solidFill>
            <a:schemeClr val="bg1">
              <a:lumMod val="85000"/>
            </a:schemeClr>
          </a:solidFill>
        </p:spPr>
        <p:txBody>
          <a:bodyPr anchor="ctr"/>
          <a:lstStyle>
            <a:lvl1pPr marL="0" indent="0" algn="ctr">
              <a:buNone/>
              <a:defRPr/>
            </a:lvl1pPr>
          </a:lstStyle>
          <a:p>
            <a:r>
              <a:rPr lang="en-US" noProof="0"/>
              <a:t>Click icon to add picture</a:t>
            </a:r>
            <a:endParaRPr lang="en-US" noProof="0" dirty="0"/>
          </a:p>
        </p:txBody>
      </p:sp>
    </p:spTree>
    <p:extLst>
      <p:ext uri="{BB962C8B-B14F-4D97-AF65-F5344CB8AC3E}">
        <p14:creationId xmlns:p14="http://schemas.microsoft.com/office/powerpoint/2010/main" val="1969986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and Content 03">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12E4E194-63F1-4D43-AC02-75733DF045E9}"/>
              </a:ext>
            </a:extLst>
          </p:cNvPr>
          <p:cNvSpPr/>
          <p:nvPr userDrawn="1"/>
        </p:nvSpPr>
        <p:spPr>
          <a:xfrm>
            <a:off x="8308181" y="1630018"/>
            <a:ext cx="3883819" cy="43732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Rectangle 8">
            <a:extLst>
              <a:ext uri="{FF2B5EF4-FFF2-40B4-BE49-F238E27FC236}">
                <a16:creationId xmlns:a16="http://schemas.microsoft.com/office/drawing/2014/main" id="{3755C1FB-E61C-4BBC-8179-D34908DEA1B6}"/>
              </a:ext>
            </a:extLst>
          </p:cNvPr>
          <p:cNvSpPr/>
          <p:nvPr userDrawn="1"/>
        </p:nvSpPr>
        <p:spPr>
          <a:xfrm>
            <a:off x="-39096" y="1630018"/>
            <a:ext cx="3883819" cy="43732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32970CD0-696D-4313-96BA-4AA72C813BD0}"/>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p>
        </p:txBody>
      </p:sp>
      <p:sp>
        <p:nvSpPr>
          <p:cNvPr id="3" name="Content Placeholder 2">
            <a:extLst>
              <a:ext uri="{FF2B5EF4-FFF2-40B4-BE49-F238E27FC236}">
                <a16:creationId xmlns:a16="http://schemas.microsoft.com/office/drawing/2014/main" id="{0FEE9886-36F0-4E06-A3A6-D8F00B0665A1}"/>
              </a:ext>
            </a:extLst>
          </p:cNvPr>
          <p:cNvSpPr>
            <a:spLocks noGrp="1"/>
          </p:cNvSpPr>
          <p:nvPr>
            <p:ph idx="1"/>
          </p:nvPr>
        </p:nvSpPr>
        <p:spPr>
          <a:xfrm>
            <a:off x="219126" y="3207024"/>
            <a:ext cx="3445566" cy="2504663"/>
          </a:xfrm>
        </p:spPr>
        <p:txBody>
          <a:bodyPr lIns="0" tIns="0" rIns="0" bIns="0">
            <a:norm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6" name="Picture Placeholder 5">
            <a:extLst>
              <a:ext uri="{FF2B5EF4-FFF2-40B4-BE49-F238E27FC236}">
                <a16:creationId xmlns:a16="http://schemas.microsoft.com/office/drawing/2014/main" id="{35B71D50-AA4B-4E0C-8F6A-0F64F2C8A8C7}"/>
              </a:ext>
            </a:extLst>
          </p:cNvPr>
          <p:cNvSpPr>
            <a:spLocks noGrp="1"/>
          </p:cNvSpPr>
          <p:nvPr>
            <p:ph type="pic" sz="quarter" idx="13"/>
          </p:nvPr>
        </p:nvSpPr>
        <p:spPr>
          <a:xfrm>
            <a:off x="3883819" y="1630018"/>
            <a:ext cx="4424362" cy="4373217"/>
          </a:xfrm>
          <a:solidFill>
            <a:schemeClr val="bg2">
              <a:lumMod val="90000"/>
            </a:schemeClr>
          </a:solidFill>
        </p:spPr>
        <p:txBody>
          <a:bodyPr anchor="ctr"/>
          <a:lstStyle>
            <a:lvl1pPr marL="0" indent="0" algn="ctr">
              <a:buNone/>
              <a:defRPr/>
            </a:lvl1pPr>
          </a:lstStyle>
          <a:p>
            <a:r>
              <a:rPr lang="en-US" noProof="0"/>
              <a:t>Click icon to add picture</a:t>
            </a:r>
            <a:endParaRPr lang="en-US" noProof="0" dirty="0"/>
          </a:p>
        </p:txBody>
      </p:sp>
      <p:sp>
        <p:nvSpPr>
          <p:cNvPr id="17" name="Content Placeholder 2">
            <a:extLst>
              <a:ext uri="{FF2B5EF4-FFF2-40B4-BE49-F238E27FC236}">
                <a16:creationId xmlns:a16="http://schemas.microsoft.com/office/drawing/2014/main" id="{147C9C38-5B17-467D-B581-EF28ECB11E80}"/>
              </a:ext>
            </a:extLst>
          </p:cNvPr>
          <p:cNvSpPr>
            <a:spLocks noGrp="1"/>
          </p:cNvSpPr>
          <p:nvPr>
            <p:ph idx="14"/>
          </p:nvPr>
        </p:nvSpPr>
        <p:spPr>
          <a:xfrm>
            <a:off x="8527490" y="3207024"/>
            <a:ext cx="3445200" cy="2504663"/>
          </a:xfrm>
        </p:spPr>
        <p:txBody>
          <a:bodyPr lIns="0" tIns="0" rIns="0" bIns="0">
            <a:norm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20" name="Content Placeholder 2">
            <a:extLst>
              <a:ext uri="{FF2B5EF4-FFF2-40B4-BE49-F238E27FC236}">
                <a16:creationId xmlns:a16="http://schemas.microsoft.com/office/drawing/2014/main" id="{FEB88DD7-AEB5-4718-AF2D-28B5B91ED715}"/>
              </a:ext>
            </a:extLst>
          </p:cNvPr>
          <p:cNvSpPr>
            <a:spLocks noGrp="1"/>
          </p:cNvSpPr>
          <p:nvPr>
            <p:ph idx="15"/>
          </p:nvPr>
        </p:nvSpPr>
        <p:spPr>
          <a:xfrm>
            <a:off x="219126" y="2711636"/>
            <a:ext cx="3445566" cy="495389"/>
          </a:xfrm>
        </p:spPr>
        <p:txBody>
          <a:bodyPr lIns="0" tIns="0" rIns="0" bIns="0" anchor="ctr">
            <a:noAutofit/>
          </a:bodyPr>
          <a:lstStyle>
            <a:lvl1pPr marL="0" indent="0" algn="ctr">
              <a:buNone/>
              <a:defRPr sz="1800" b="1" cap="all" baseline="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21" name="Content Placeholder 2">
            <a:extLst>
              <a:ext uri="{FF2B5EF4-FFF2-40B4-BE49-F238E27FC236}">
                <a16:creationId xmlns:a16="http://schemas.microsoft.com/office/drawing/2014/main" id="{F694448B-800C-40EF-8F61-18C018E8374C}"/>
              </a:ext>
            </a:extLst>
          </p:cNvPr>
          <p:cNvSpPr>
            <a:spLocks noGrp="1"/>
          </p:cNvSpPr>
          <p:nvPr>
            <p:ph idx="16"/>
          </p:nvPr>
        </p:nvSpPr>
        <p:spPr>
          <a:xfrm>
            <a:off x="8527124" y="2711636"/>
            <a:ext cx="3445566" cy="495389"/>
          </a:xfrm>
        </p:spPr>
        <p:txBody>
          <a:bodyPr lIns="0" tIns="0" rIns="0" bIns="0" anchor="ctr">
            <a:noAutofit/>
          </a:bodyPr>
          <a:lstStyle>
            <a:lvl1pPr marL="0" indent="0" algn="ctr">
              <a:buNone/>
              <a:defRPr sz="1800" b="1" cap="all" baseline="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Tree>
    <p:extLst>
      <p:ext uri="{BB962C8B-B14F-4D97-AF65-F5344CB8AC3E}">
        <p14:creationId xmlns:p14="http://schemas.microsoft.com/office/powerpoint/2010/main" val="1741033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mparison with Images">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B6EB0C6-606C-4AFB-8FF8-AB43606B95BD}"/>
              </a:ext>
            </a:extLst>
          </p:cNvPr>
          <p:cNvSpPr/>
          <p:nvPr userDrawn="1"/>
        </p:nvSpPr>
        <p:spPr>
          <a:xfrm>
            <a:off x="6599236" y="4707908"/>
            <a:ext cx="5592763" cy="10064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Rectangle 3">
            <a:extLst>
              <a:ext uri="{FF2B5EF4-FFF2-40B4-BE49-F238E27FC236}">
                <a16:creationId xmlns:a16="http://schemas.microsoft.com/office/drawing/2014/main" id="{25CE6D5A-A5C0-4B12-A26A-691D5743FA5C}"/>
              </a:ext>
            </a:extLst>
          </p:cNvPr>
          <p:cNvSpPr/>
          <p:nvPr userDrawn="1"/>
        </p:nvSpPr>
        <p:spPr>
          <a:xfrm>
            <a:off x="-82063" y="1648186"/>
            <a:ext cx="5709139" cy="10064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32970CD0-696D-4313-96BA-4AA72C813BD0}"/>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p>
        </p:txBody>
      </p:sp>
      <p:sp>
        <p:nvSpPr>
          <p:cNvPr id="3" name="Content Placeholder 2">
            <a:extLst>
              <a:ext uri="{FF2B5EF4-FFF2-40B4-BE49-F238E27FC236}">
                <a16:creationId xmlns:a16="http://schemas.microsoft.com/office/drawing/2014/main" id="{0FEE9886-36F0-4E06-A3A6-D8F00B0665A1}"/>
              </a:ext>
            </a:extLst>
          </p:cNvPr>
          <p:cNvSpPr>
            <a:spLocks noGrp="1"/>
          </p:cNvSpPr>
          <p:nvPr>
            <p:ph idx="1"/>
          </p:nvPr>
        </p:nvSpPr>
        <p:spPr>
          <a:xfrm>
            <a:off x="680934" y="2863158"/>
            <a:ext cx="4074002" cy="2846648"/>
          </a:xfrm>
        </p:spPr>
        <p:txBody>
          <a:bodyPr lIns="0" tIns="0" rIns="0" bIns="0">
            <a:noAutofit/>
          </a:bodyPr>
          <a:lstStyle>
            <a:lvl1pPr marL="0" indent="0" algn="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accent2"/>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45447" y="6248739"/>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FEB88DD7-AEB5-4718-AF2D-28B5B91ED715}"/>
              </a:ext>
            </a:extLst>
          </p:cNvPr>
          <p:cNvSpPr>
            <a:spLocks noGrp="1"/>
          </p:cNvSpPr>
          <p:nvPr>
            <p:ph idx="15" hasCustomPrompt="1"/>
          </p:nvPr>
        </p:nvSpPr>
        <p:spPr>
          <a:xfrm>
            <a:off x="1309370" y="1903728"/>
            <a:ext cx="3445566" cy="495389"/>
          </a:xfrm>
        </p:spPr>
        <p:txBody>
          <a:bodyPr lIns="0" tIns="0" rIns="0" bIns="0" anchor="ctr">
            <a:noAutofit/>
          </a:bodyPr>
          <a:lstStyle>
            <a:lvl1pPr marL="0" indent="0" algn="r">
              <a:buNone/>
              <a:defRPr sz="1800" b="1" cap="all" baseline="0">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Topic 01 comes here</a:t>
            </a:r>
          </a:p>
        </p:txBody>
      </p:sp>
      <p:sp>
        <p:nvSpPr>
          <p:cNvPr id="23" name="Content Placeholder 2">
            <a:extLst>
              <a:ext uri="{FF2B5EF4-FFF2-40B4-BE49-F238E27FC236}">
                <a16:creationId xmlns:a16="http://schemas.microsoft.com/office/drawing/2014/main" id="{E5123CE7-2F8A-489B-BD99-0C2A33ADF49A}"/>
              </a:ext>
            </a:extLst>
          </p:cNvPr>
          <p:cNvSpPr>
            <a:spLocks noGrp="1"/>
          </p:cNvSpPr>
          <p:nvPr>
            <p:ph idx="19"/>
          </p:nvPr>
        </p:nvSpPr>
        <p:spPr>
          <a:xfrm>
            <a:off x="7327918" y="1648186"/>
            <a:ext cx="4074002" cy="2834508"/>
          </a:xfrm>
        </p:spPr>
        <p:txBody>
          <a:bodyPr lIns="0" tIns="0" rIns="0" bIns="0" anchor="b">
            <a:noAutofit/>
          </a:bodyPr>
          <a:lstStyle>
            <a:lvl1pPr marL="0" indent="0" algn="l">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25" name="Content Placeholder 2">
            <a:extLst>
              <a:ext uri="{FF2B5EF4-FFF2-40B4-BE49-F238E27FC236}">
                <a16:creationId xmlns:a16="http://schemas.microsoft.com/office/drawing/2014/main" id="{07730BCF-AC2A-4FEC-8F01-63964DB444CF}"/>
              </a:ext>
            </a:extLst>
          </p:cNvPr>
          <p:cNvSpPr>
            <a:spLocks noGrp="1"/>
          </p:cNvSpPr>
          <p:nvPr>
            <p:ph idx="20" hasCustomPrompt="1"/>
          </p:nvPr>
        </p:nvSpPr>
        <p:spPr>
          <a:xfrm>
            <a:off x="7475709" y="4963450"/>
            <a:ext cx="3445566" cy="495389"/>
          </a:xfrm>
        </p:spPr>
        <p:txBody>
          <a:bodyPr lIns="0" tIns="0" rIns="0" bIns="0" anchor="ctr">
            <a:noAutofit/>
          </a:bodyPr>
          <a:lstStyle>
            <a:lvl1pPr marL="0" indent="0" algn="l">
              <a:buNone/>
              <a:defRPr sz="1800" b="1" cap="all" baseline="0">
                <a:solidFill>
                  <a:schemeClr val="accent4"/>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Topic 02 comes here</a:t>
            </a:r>
          </a:p>
        </p:txBody>
      </p:sp>
      <p:sp>
        <p:nvSpPr>
          <p:cNvPr id="24" name="Picture Placeholder 11">
            <a:extLst>
              <a:ext uri="{FF2B5EF4-FFF2-40B4-BE49-F238E27FC236}">
                <a16:creationId xmlns:a16="http://schemas.microsoft.com/office/drawing/2014/main" id="{E150BFC7-A11D-CC46-B5A2-8BD93C269506}"/>
              </a:ext>
            </a:extLst>
          </p:cNvPr>
          <p:cNvSpPr>
            <a:spLocks noGrp="1"/>
          </p:cNvSpPr>
          <p:nvPr>
            <p:ph type="pic" sz="quarter" idx="21" hasCustomPrompt="1"/>
          </p:nvPr>
        </p:nvSpPr>
        <p:spPr>
          <a:xfrm>
            <a:off x="5282969" y="1850968"/>
            <a:ext cx="605487" cy="605487"/>
          </a:xfrm>
          <a:prstGeom prst="rect">
            <a:avLst/>
          </a:prstGeom>
          <a:noFill/>
        </p:spPr>
        <p:txBody>
          <a:bodyPr lIns="0" rIns="0" anchor="ctr">
            <a:normAutofit/>
          </a:bodyPr>
          <a:lstStyle>
            <a:lvl1pPr marL="0" indent="0" algn="ctr">
              <a:buNone/>
              <a:defRPr sz="1100">
                <a:solidFill>
                  <a:schemeClr val="bg1"/>
                </a:solidFill>
              </a:defRPr>
            </a:lvl1pPr>
          </a:lstStyle>
          <a:p>
            <a:r>
              <a:rPr lang="en-US" noProof="0" dirty="0"/>
              <a:t>icon</a:t>
            </a:r>
          </a:p>
        </p:txBody>
      </p:sp>
      <p:sp>
        <p:nvSpPr>
          <p:cNvPr id="28" name="Oval 27">
            <a:extLst>
              <a:ext uri="{FF2B5EF4-FFF2-40B4-BE49-F238E27FC236}">
                <a16:creationId xmlns:a16="http://schemas.microsoft.com/office/drawing/2014/main" id="{F95B55F4-B501-3440-8904-A1C7F049CBE8}"/>
              </a:ext>
            </a:extLst>
          </p:cNvPr>
          <p:cNvSpPr>
            <a:spLocks noChangeAspect="1"/>
          </p:cNvSpPr>
          <p:nvPr userDrawn="1"/>
        </p:nvSpPr>
        <p:spPr>
          <a:xfrm>
            <a:off x="6100576" y="4707907"/>
            <a:ext cx="1001899" cy="1001899"/>
          </a:xfrm>
          <a:prstGeom prst="ellipse">
            <a:avLst/>
          </a:prstGeom>
          <a:solidFill>
            <a:schemeClr val="accent4"/>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9" name="Picture Placeholder 11">
            <a:extLst>
              <a:ext uri="{FF2B5EF4-FFF2-40B4-BE49-F238E27FC236}">
                <a16:creationId xmlns:a16="http://schemas.microsoft.com/office/drawing/2014/main" id="{F2116994-BE3E-6A43-9C15-E71BA8EC821F}"/>
              </a:ext>
            </a:extLst>
          </p:cNvPr>
          <p:cNvSpPr>
            <a:spLocks noGrp="1"/>
          </p:cNvSpPr>
          <p:nvPr>
            <p:ph type="pic" sz="quarter" idx="22" hasCustomPrompt="1"/>
          </p:nvPr>
        </p:nvSpPr>
        <p:spPr>
          <a:xfrm>
            <a:off x="6298782" y="4906113"/>
            <a:ext cx="605487" cy="605487"/>
          </a:xfrm>
          <a:prstGeom prst="rect">
            <a:avLst/>
          </a:prstGeom>
          <a:noFill/>
        </p:spPr>
        <p:txBody>
          <a:bodyPr lIns="0" rIns="0" anchor="ctr">
            <a:normAutofit/>
          </a:bodyPr>
          <a:lstStyle>
            <a:lvl1pPr marL="0" indent="0" algn="ctr">
              <a:buNone/>
              <a:defRPr sz="1100">
                <a:solidFill>
                  <a:schemeClr val="bg1"/>
                </a:solidFill>
              </a:defRPr>
            </a:lvl1pPr>
          </a:lstStyle>
          <a:p>
            <a:r>
              <a:rPr lang="en-US" noProof="0" dirty="0"/>
              <a:t>icon</a:t>
            </a:r>
          </a:p>
        </p:txBody>
      </p:sp>
    </p:spTree>
    <p:extLst>
      <p:ext uri="{BB962C8B-B14F-4D97-AF65-F5344CB8AC3E}">
        <p14:creationId xmlns:p14="http://schemas.microsoft.com/office/powerpoint/2010/main" val="891400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70E2287-0F7B-4DD3-A805-DB19BBF3C716}"/>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endParaRPr lang="en-US" noProof="0" dirty="0"/>
          </a:p>
        </p:txBody>
      </p:sp>
      <p:sp>
        <p:nvSpPr>
          <p:cNvPr id="7" name="Rectangle 6">
            <a:extLst>
              <a:ext uri="{FF2B5EF4-FFF2-40B4-BE49-F238E27FC236}">
                <a16:creationId xmlns:a16="http://schemas.microsoft.com/office/drawing/2014/main" id="{8DCE74CE-BEFF-42B3-BF3E-C41B1B1F1EE4}"/>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8B0944B4-FE4A-459A-85B1-3476FE6C4C49}"/>
              </a:ext>
            </a:extLst>
          </p:cNvPr>
          <p:cNvPicPr>
            <a:picLocks noChangeAspect="1"/>
          </p:cNvPicPr>
          <p:nvPr userDrawn="1"/>
        </p:nvPicPr>
        <p:blipFill>
          <a:blip r:embed="rId2"/>
          <a:srcRect/>
          <a:stretch/>
        </p:blipFill>
        <p:spPr>
          <a:xfrm>
            <a:off x="801555" y="6261436"/>
            <a:ext cx="414000" cy="414000"/>
          </a:xfrm>
          <a:prstGeom prst="rect">
            <a:avLst/>
          </a:prstGeom>
        </p:spPr>
      </p:pic>
      <p:sp>
        <p:nvSpPr>
          <p:cNvPr id="9" name="Oval 8">
            <a:extLst>
              <a:ext uri="{FF2B5EF4-FFF2-40B4-BE49-F238E27FC236}">
                <a16:creationId xmlns:a16="http://schemas.microsoft.com/office/drawing/2014/main" id="{1B26B4BC-3D52-4C1C-85FB-226F0B5201F1}"/>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Slide Number Placeholder 5">
            <a:extLst>
              <a:ext uri="{FF2B5EF4-FFF2-40B4-BE49-F238E27FC236}">
                <a16:creationId xmlns:a16="http://schemas.microsoft.com/office/drawing/2014/main" id="{CEC6B25A-6AA2-46A7-84BE-5C907CA51B02}"/>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grpSp>
        <p:nvGrpSpPr>
          <p:cNvPr id="11" name="Group 10">
            <a:extLst>
              <a:ext uri="{FF2B5EF4-FFF2-40B4-BE49-F238E27FC236}">
                <a16:creationId xmlns:a16="http://schemas.microsoft.com/office/drawing/2014/main" id="{322A2F12-9117-4B68-80A7-10EC293F01F8}"/>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12" name="Freeform 5">
              <a:extLst>
                <a:ext uri="{FF2B5EF4-FFF2-40B4-BE49-F238E27FC236}">
                  <a16:creationId xmlns:a16="http://schemas.microsoft.com/office/drawing/2014/main" id="{AAF7CCD5-D217-463B-844E-D697B3459C91}"/>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3" name="Freeform 6">
              <a:extLst>
                <a:ext uri="{FF2B5EF4-FFF2-40B4-BE49-F238E27FC236}">
                  <a16:creationId xmlns:a16="http://schemas.microsoft.com/office/drawing/2014/main" id="{470AB33E-36FA-416E-9307-1C85125C0DA4}"/>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4" name="Freeform 7">
              <a:extLst>
                <a:ext uri="{FF2B5EF4-FFF2-40B4-BE49-F238E27FC236}">
                  <a16:creationId xmlns:a16="http://schemas.microsoft.com/office/drawing/2014/main" id="{52518C90-D74B-4D84-AE06-554644DE33DC}"/>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Tree>
    <p:extLst>
      <p:ext uri="{BB962C8B-B14F-4D97-AF65-F5344CB8AC3E}">
        <p14:creationId xmlns:p14="http://schemas.microsoft.com/office/powerpoint/2010/main" val="1564760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_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70E2287-0F7B-4DD3-A805-DB19BBF3C716}"/>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endParaRPr lang="en-US" noProof="0" dirty="0"/>
          </a:p>
        </p:txBody>
      </p:sp>
      <p:sp>
        <p:nvSpPr>
          <p:cNvPr id="7" name="Rectangle 6">
            <a:extLst>
              <a:ext uri="{FF2B5EF4-FFF2-40B4-BE49-F238E27FC236}">
                <a16:creationId xmlns:a16="http://schemas.microsoft.com/office/drawing/2014/main" id="{8DCE74CE-BEFF-42B3-BF3E-C41B1B1F1EE4}"/>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8B0944B4-FE4A-459A-85B1-3476FE6C4C49}"/>
              </a:ext>
            </a:extLst>
          </p:cNvPr>
          <p:cNvPicPr>
            <a:picLocks noChangeAspect="1"/>
          </p:cNvPicPr>
          <p:nvPr userDrawn="1"/>
        </p:nvPicPr>
        <p:blipFill>
          <a:blip r:embed="rId2"/>
          <a:srcRect/>
          <a:stretch/>
        </p:blipFill>
        <p:spPr>
          <a:xfrm>
            <a:off x="801555" y="6261436"/>
            <a:ext cx="414000" cy="414000"/>
          </a:xfrm>
          <a:prstGeom prst="rect">
            <a:avLst/>
          </a:prstGeom>
        </p:spPr>
      </p:pic>
      <p:sp>
        <p:nvSpPr>
          <p:cNvPr id="9" name="Oval 8">
            <a:extLst>
              <a:ext uri="{FF2B5EF4-FFF2-40B4-BE49-F238E27FC236}">
                <a16:creationId xmlns:a16="http://schemas.microsoft.com/office/drawing/2014/main" id="{1B26B4BC-3D52-4C1C-85FB-226F0B5201F1}"/>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Slide Number Placeholder 5">
            <a:extLst>
              <a:ext uri="{FF2B5EF4-FFF2-40B4-BE49-F238E27FC236}">
                <a16:creationId xmlns:a16="http://schemas.microsoft.com/office/drawing/2014/main" id="{CEC6B25A-6AA2-46A7-84BE-5C907CA51B02}"/>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grpSp>
        <p:nvGrpSpPr>
          <p:cNvPr id="11" name="Group 10">
            <a:extLst>
              <a:ext uri="{FF2B5EF4-FFF2-40B4-BE49-F238E27FC236}">
                <a16:creationId xmlns:a16="http://schemas.microsoft.com/office/drawing/2014/main" id="{322A2F12-9117-4B68-80A7-10EC293F01F8}"/>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12" name="Freeform 5">
              <a:extLst>
                <a:ext uri="{FF2B5EF4-FFF2-40B4-BE49-F238E27FC236}">
                  <a16:creationId xmlns:a16="http://schemas.microsoft.com/office/drawing/2014/main" id="{AAF7CCD5-D217-463B-844E-D697B3459C91}"/>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3" name="Freeform 6">
              <a:extLst>
                <a:ext uri="{FF2B5EF4-FFF2-40B4-BE49-F238E27FC236}">
                  <a16:creationId xmlns:a16="http://schemas.microsoft.com/office/drawing/2014/main" id="{470AB33E-36FA-416E-9307-1C85125C0DA4}"/>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4" name="Freeform 7">
              <a:extLst>
                <a:ext uri="{FF2B5EF4-FFF2-40B4-BE49-F238E27FC236}">
                  <a16:creationId xmlns:a16="http://schemas.microsoft.com/office/drawing/2014/main" id="{52518C90-D74B-4D84-AE06-554644DE33DC}"/>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3" name="Text Placeholder 2">
            <a:extLst>
              <a:ext uri="{FF2B5EF4-FFF2-40B4-BE49-F238E27FC236}">
                <a16:creationId xmlns:a16="http://schemas.microsoft.com/office/drawing/2014/main" id="{7E3A6D02-D902-4B4A-B727-07D0E5BBC359}"/>
              </a:ext>
            </a:extLst>
          </p:cNvPr>
          <p:cNvSpPr>
            <a:spLocks noGrp="1"/>
          </p:cNvSpPr>
          <p:nvPr>
            <p:ph type="body" sz="quarter" idx="13"/>
          </p:nvPr>
        </p:nvSpPr>
        <p:spPr>
          <a:xfrm>
            <a:off x="1447800" y="1847056"/>
            <a:ext cx="9296400" cy="3163888"/>
          </a:xfrm>
        </p:spPr>
        <p:txBody>
          <a:bodyPr anchor="ctr">
            <a:normAutofit/>
          </a:bodyPr>
          <a:lstStyle>
            <a:lvl1pPr marL="0" indent="0" algn="ctr">
              <a:buNone/>
              <a:defRPr sz="6000"/>
            </a:lvl1pPr>
            <a:lvl2pPr marL="457200" indent="0">
              <a:buNone/>
              <a:defRPr/>
            </a:lvl2pPr>
          </a:lstStyle>
          <a:p>
            <a:pPr lvl="0"/>
            <a:r>
              <a:rPr lang="en-US" noProof="0"/>
              <a:t>Click to edit Master text styles</a:t>
            </a:r>
          </a:p>
        </p:txBody>
      </p:sp>
    </p:spTree>
    <p:extLst>
      <p:ext uri="{BB962C8B-B14F-4D97-AF65-F5344CB8AC3E}">
        <p14:creationId xmlns:p14="http://schemas.microsoft.com/office/powerpoint/2010/main" val="2115755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22">
            <a:alphaModFix amt="5000"/>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C4D7FA-B85E-4477-8C62-94955B340F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a16="http://schemas.microsoft.com/office/drawing/2014/main" id="{1F1226BB-3E56-4E7F-8172-7EC03C9F0B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a:extLst>
              <a:ext uri="{FF2B5EF4-FFF2-40B4-BE49-F238E27FC236}">
                <a16:creationId xmlns:a16="http://schemas.microsoft.com/office/drawing/2014/main" id="{D95D08EF-72FB-4F19-9916-65815A9CA9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51F27F-98F9-A147-8986-34441C7B752D}" type="datetime1">
              <a:rPr lang="en-US" noProof="0" smtClean="0"/>
              <a:t>2/9/2022</a:t>
            </a:fld>
            <a:endParaRPr lang="en-US" noProof="0" dirty="0"/>
          </a:p>
        </p:txBody>
      </p:sp>
      <p:sp>
        <p:nvSpPr>
          <p:cNvPr id="5" name="Footer Placeholder 4">
            <a:extLst>
              <a:ext uri="{FF2B5EF4-FFF2-40B4-BE49-F238E27FC236}">
                <a16:creationId xmlns:a16="http://schemas.microsoft.com/office/drawing/2014/main" id="{1365084D-BC85-4A55-BD80-93876AD101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noProof="0" dirty="0"/>
          </a:p>
        </p:txBody>
      </p:sp>
      <p:sp>
        <p:nvSpPr>
          <p:cNvPr id="6" name="Slide Number Placeholder 5">
            <a:extLst>
              <a:ext uri="{FF2B5EF4-FFF2-40B4-BE49-F238E27FC236}">
                <a16:creationId xmlns:a16="http://schemas.microsoft.com/office/drawing/2014/main" id="{45FDEF23-A140-4DD6-A0D0-A86BD4DF34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C71654-96A5-4280-94F3-931C61A9F92C}" type="slidenum">
              <a:rPr lang="en-US" noProof="0" smtClean="0"/>
              <a:t>‹#›</a:t>
            </a:fld>
            <a:endParaRPr lang="en-US" noProof="0" dirty="0"/>
          </a:p>
        </p:txBody>
      </p:sp>
    </p:spTree>
    <p:extLst>
      <p:ext uri="{BB962C8B-B14F-4D97-AF65-F5344CB8AC3E}">
        <p14:creationId xmlns:p14="http://schemas.microsoft.com/office/powerpoint/2010/main" val="2347082301"/>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0" r:id="rId4"/>
    <p:sldLayoutId id="2147483661" r:id="rId5"/>
    <p:sldLayoutId id="2147483662" r:id="rId6"/>
    <p:sldLayoutId id="2147483663" r:id="rId7"/>
    <p:sldLayoutId id="2147483654" r:id="rId8"/>
    <p:sldLayoutId id="2147483676" r:id="rId9"/>
    <p:sldLayoutId id="2147483675" r:id="rId10"/>
    <p:sldLayoutId id="2147483664" r:id="rId11"/>
    <p:sldLayoutId id="2147483665" r:id="rId12"/>
    <p:sldLayoutId id="2147483666" r:id="rId13"/>
    <p:sldLayoutId id="2147483667" r:id="rId14"/>
    <p:sldLayoutId id="2147483668" r:id="rId15"/>
    <p:sldLayoutId id="2147483669" r:id="rId16"/>
    <p:sldLayoutId id="2147483671" r:id="rId17"/>
    <p:sldLayoutId id="2147483672" r:id="rId18"/>
    <p:sldLayoutId id="2147483674" r:id="rId19"/>
    <p:sldLayoutId id="2147483673" r:id="rId2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25" userDrawn="1">
          <p15:clr>
            <a:srgbClr val="F26B43"/>
          </p15:clr>
        </p15:guide>
        <p15:guide id="4" pos="734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5.xml"/><Relationship Id="rId1" Type="http://schemas.openxmlformats.org/officeDocument/2006/relationships/slideLayout" Target="../slideLayouts/slideLayout12.xml"/><Relationship Id="rId4" Type="http://schemas.openxmlformats.org/officeDocument/2006/relationships/hyperlink" Target="https://connectcyi.or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CF143FEA-6E93-4548-8A9B-318F437CD887}"/>
              </a:ext>
            </a:extLst>
          </p:cNvPr>
          <p:cNvPicPr>
            <a:picLocks noGrp="1" noChangeAspect="1"/>
          </p:cNvPicPr>
          <p:nvPr>
            <p:ph type="pic" sz="quarter" idx="10"/>
          </p:nvPr>
        </p:nvPicPr>
        <p:blipFill>
          <a:blip r:embed="rId3">
            <a:alphaModFix amt="41000"/>
          </a:blip>
          <a:srcRect/>
          <a:stretch/>
        </p:blipFill>
        <p:spPr>
          <a:xfrm>
            <a:off x="704850" y="776169"/>
            <a:ext cx="5305661" cy="5305661"/>
          </a:xfrm>
        </p:spPr>
      </p:pic>
      <p:sp>
        <p:nvSpPr>
          <p:cNvPr id="2" name="Title 1">
            <a:extLst>
              <a:ext uri="{FF2B5EF4-FFF2-40B4-BE49-F238E27FC236}">
                <a16:creationId xmlns:a16="http://schemas.microsoft.com/office/drawing/2014/main" id="{998EF7BD-FE81-4B20-8DC5-0B3EB736F9F8}"/>
              </a:ext>
            </a:extLst>
          </p:cNvPr>
          <p:cNvSpPr>
            <a:spLocks noGrp="1"/>
          </p:cNvSpPr>
          <p:nvPr>
            <p:ph type="ctrTitle"/>
          </p:nvPr>
        </p:nvSpPr>
        <p:spPr/>
        <p:txBody>
          <a:bodyPr/>
          <a:lstStyle/>
          <a:p>
            <a:r>
              <a:rPr lang="en-US" dirty="0"/>
              <a:t>Level 2</a:t>
            </a:r>
          </a:p>
        </p:txBody>
      </p:sp>
      <p:sp>
        <p:nvSpPr>
          <p:cNvPr id="3" name="Subtitle 2">
            <a:extLst>
              <a:ext uri="{FF2B5EF4-FFF2-40B4-BE49-F238E27FC236}">
                <a16:creationId xmlns:a16="http://schemas.microsoft.com/office/drawing/2014/main" id="{1AFF0EFE-C50F-44EB-8978-B97795477C9E}"/>
              </a:ext>
            </a:extLst>
          </p:cNvPr>
          <p:cNvSpPr>
            <a:spLocks noGrp="1"/>
          </p:cNvSpPr>
          <p:nvPr>
            <p:ph type="subTitle" idx="1"/>
          </p:nvPr>
        </p:nvSpPr>
        <p:spPr/>
        <p:txBody>
          <a:bodyPr/>
          <a:lstStyle/>
          <a:p>
            <a:r>
              <a:rPr lang="en-US" sz="2400" dirty="0"/>
              <a:t>THE EXPERIENCES OF A DISCIPLE </a:t>
            </a:r>
          </a:p>
        </p:txBody>
      </p:sp>
    </p:spTree>
    <p:extLst>
      <p:ext uri="{BB962C8B-B14F-4D97-AF65-F5344CB8AC3E}">
        <p14:creationId xmlns:p14="http://schemas.microsoft.com/office/powerpoint/2010/main" val="3737989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29842" y="1082143"/>
            <a:ext cx="10955576" cy="4238005"/>
          </a:xfrm>
        </p:spPr>
        <p:txBody>
          <a:bodyPr/>
          <a:lstStyle/>
          <a:p>
            <a:pPr marL="0" indent="0">
              <a:buNone/>
            </a:pPr>
            <a:r>
              <a:rPr lang="en-US" sz="2800" u="sng" dirty="0"/>
              <a:t>6. How to access His provision / How to respond to this great invitation</a:t>
            </a:r>
          </a:p>
          <a:p>
            <a:pPr marL="0" indent="0">
              <a:buNone/>
            </a:pPr>
            <a:r>
              <a:rPr lang="en-US" sz="2800" dirty="0"/>
              <a:t>a. Repentance (Complete turnaround/forsake your old way of life) [Acts 2:37-38]</a:t>
            </a:r>
          </a:p>
          <a:p>
            <a:pPr marL="0" indent="0">
              <a:buNone/>
            </a:pPr>
            <a:r>
              <a:rPr lang="en-US" sz="2800" dirty="0"/>
              <a:t>b. Believe and Confess [Romans 10:9-10]</a:t>
            </a:r>
          </a:p>
          <a:p>
            <a:r>
              <a:rPr lang="en-US" sz="2800" dirty="0"/>
              <a:t>Believe [John 3:16]</a:t>
            </a:r>
          </a:p>
          <a:p>
            <a:pPr marL="0" indent="0">
              <a:buNone/>
            </a:pPr>
            <a:r>
              <a:rPr lang="en-US" sz="2800" dirty="0"/>
              <a:t>What do you believe? We must believe that Jesus is the son of God and died on the cross </a:t>
            </a:r>
          </a:p>
          <a:p>
            <a:pPr marL="0" indent="0">
              <a:buNone/>
            </a:pPr>
            <a:r>
              <a:rPr lang="en-US" sz="2800" dirty="0"/>
              <a:t>for our sins and He resurrected on the third day. </a:t>
            </a:r>
          </a:p>
          <a:p>
            <a:r>
              <a:rPr lang="en-US" sz="2800" dirty="0"/>
              <a:t>Confess His Lordship.</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10</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2762810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29842" y="1082143"/>
            <a:ext cx="10955576" cy="4238005"/>
          </a:xfrm>
        </p:spPr>
        <p:txBody>
          <a:bodyPr/>
          <a:lstStyle/>
          <a:p>
            <a:pPr marL="0" indent="0">
              <a:buNone/>
            </a:pPr>
            <a:r>
              <a:rPr lang="en-US" sz="2800" u="sng" dirty="0"/>
              <a:t>7. Implications of the New Birth.</a:t>
            </a:r>
          </a:p>
          <a:p>
            <a:pPr marL="0" indent="0">
              <a:buNone/>
            </a:pPr>
            <a:r>
              <a:rPr lang="en-US" sz="2800" dirty="0"/>
              <a:t>a. You are a New Creation in Christ Jesus</a:t>
            </a:r>
          </a:p>
          <a:p>
            <a:r>
              <a:rPr lang="en-US" sz="2800" dirty="0"/>
              <a:t>2 Corinthians 5:17</a:t>
            </a:r>
          </a:p>
          <a:p>
            <a:r>
              <a:rPr lang="en-US" sz="2800" dirty="0"/>
              <a:t>Old things have passed away.</a:t>
            </a:r>
          </a:p>
          <a:p>
            <a:r>
              <a:rPr lang="en-US" sz="2800" dirty="0"/>
              <a:t>All things have become new.</a:t>
            </a:r>
          </a:p>
          <a:p>
            <a:pPr marL="0" indent="0">
              <a:buNone/>
            </a:pPr>
            <a:endParaRPr lang="en-US" sz="2800" dirty="0"/>
          </a:p>
          <a:p>
            <a:pPr marL="0" indent="0">
              <a:buNone/>
            </a:pPr>
            <a:r>
              <a:rPr lang="en-US" sz="2800" dirty="0"/>
              <a:t>b. You are a child of God</a:t>
            </a:r>
          </a:p>
          <a:p>
            <a:r>
              <a:rPr lang="en-US" sz="2800" dirty="0"/>
              <a:t>John 1:12</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11</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526699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8" y="499596"/>
            <a:ext cx="5580062" cy="858150"/>
          </a:xfrm>
        </p:spPr>
        <p:txBody>
          <a:bodyPr/>
          <a:lstStyle/>
          <a:p>
            <a:pPr marL="0" indent="0">
              <a:buFont typeface="Arial" panose="020B0604020202020204" pitchFamily="34" charset="0"/>
              <a:buNone/>
            </a:pPr>
            <a:r>
              <a:rPr lang="en-US" sz="3200" dirty="0"/>
              <a:t>HOW TO SHARE JESUS</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12</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61710"/>
            <a:ext cx="6093977" cy="6093977"/>
          </a:xfrm>
          <a:prstGeom prst="ellipse">
            <a:avLst/>
          </a:prstGeom>
        </p:spPr>
      </p:pic>
      <p:sp>
        <p:nvSpPr>
          <p:cNvPr id="6" name="Content Placeholder 2">
            <a:extLst>
              <a:ext uri="{FF2B5EF4-FFF2-40B4-BE49-F238E27FC236}">
                <a16:creationId xmlns:a16="http://schemas.microsoft.com/office/drawing/2014/main" id="{4D328AA7-E746-448F-B714-E7157DAEC9EA}"/>
              </a:ext>
            </a:extLst>
          </p:cNvPr>
          <p:cNvSpPr txBox="1">
            <a:spLocks/>
          </p:cNvSpPr>
          <p:nvPr/>
        </p:nvSpPr>
        <p:spPr>
          <a:xfrm>
            <a:off x="543696" y="1427569"/>
            <a:ext cx="10819999" cy="4640716"/>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800" u="sng" dirty="0"/>
              <a:t>1. Your testimony [Mark 5]: </a:t>
            </a:r>
            <a:r>
              <a:rPr lang="en-US" sz="2800" dirty="0"/>
              <a:t>After Jesus had healed the mad man of Gadara, He tasked him to go </a:t>
            </a:r>
          </a:p>
          <a:p>
            <a:pPr marL="0" indent="0">
              <a:buFont typeface="Arial" panose="020B0604020202020204" pitchFamily="34" charset="0"/>
              <a:buNone/>
            </a:pPr>
            <a:r>
              <a:rPr lang="en-US" sz="2800" dirty="0"/>
              <a:t>and tell people his story. He was supposed to go and tell people how God had had mercy on him. </a:t>
            </a:r>
          </a:p>
          <a:p>
            <a:pPr marL="0" indent="0">
              <a:buFont typeface="Arial" panose="020B0604020202020204" pitchFamily="34" charset="0"/>
              <a:buNone/>
            </a:pPr>
            <a:r>
              <a:rPr lang="en-US" sz="2800" dirty="0"/>
              <a:t>The testimonies of our encounter with Jesus are tools that can be used to share the love of Christ </a:t>
            </a:r>
          </a:p>
          <a:p>
            <a:pPr marL="0" indent="0">
              <a:buFont typeface="Arial" panose="020B0604020202020204" pitchFamily="34" charset="0"/>
              <a:buNone/>
            </a:pPr>
            <a:r>
              <a:rPr lang="en-US" sz="2800" dirty="0"/>
              <a:t>with other people. Your testimony should include the following;</a:t>
            </a:r>
          </a:p>
          <a:p>
            <a:r>
              <a:rPr lang="en-US" sz="2800" dirty="0"/>
              <a:t>Your life before you met Jesus.</a:t>
            </a:r>
          </a:p>
          <a:p>
            <a:r>
              <a:rPr lang="en-US" sz="2800" dirty="0"/>
              <a:t>Exactly how you met Jesus.</a:t>
            </a:r>
          </a:p>
          <a:p>
            <a:r>
              <a:rPr lang="en-US" sz="2800" dirty="0"/>
              <a:t>The transformation you see in your life since you gave your life to Christ. </a:t>
            </a:r>
          </a:p>
          <a:p>
            <a:pPr marL="0" indent="0">
              <a:buFont typeface="Arial" panose="020B0604020202020204" pitchFamily="34" charset="0"/>
              <a:buNone/>
            </a:pPr>
            <a:endParaRPr lang="en-US" sz="2800" dirty="0"/>
          </a:p>
        </p:txBody>
      </p:sp>
    </p:spTree>
    <p:extLst>
      <p:ext uri="{BB962C8B-B14F-4D97-AF65-F5344CB8AC3E}">
        <p14:creationId xmlns:p14="http://schemas.microsoft.com/office/powerpoint/2010/main" val="2304658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13</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61710"/>
            <a:ext cx="6093977" cy="6093977"/>
          </a:xfrm>
          <a:prstGeom prst="ellipse">
            <a:avLst/>
          </a:prstGeom>
        </p:spPr>
      </p:pic>
      <p:sp>
        <p:nvSpPr>
          <p:cNvPr id="6" name="Content Placeholder 2">
            <a:extLst>
              <a:ext uri="{FF2B5EF4-FFF2-40B4-BE49-F238E27FC236}">
                <a16:creationId xmlns:a16="http://schemas.microsoft.com/office/drawing/2014/main" id="{4D328AA7-E746-448F-B714-E7157DAEC9EA}"/>
              </a:ext>
            </a:extLst>
          </p:cNvPr>
          <p:cNvSpPr txBox="1">
            <a:spLocks/>
          </p:cNvSpPr>
          <p:nvPr/>
        </p:nvSpPr>
        <p:spPr>
          <a:xfrm>
            <a:off x="543696" y="651695"/>
            <a:ext cx="10819999" cy="5610073"/>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800" u="sng" dirty="0"/>
              <a:t>2. Romans Road [Road to salvation]</a:t>
            </a:r>
          </a:p>
          <a:p>
            <a:r>
              <a:rPr lang="en-US" sz="2800" dirty="0"/>
              <a:t>Romans 3:23 – All have sinned.</a:t>
            </a:r>
          </a:p>
          <a:p>
            <a:r>
              <a:rPr lang="en-US" sz="2800" dirty="0"/>
              <a:t>Romans 6:23 – Wages of sin / Gift of God.</a:t>
            </a:r>
          </a:p>
          <a:p>
            <a:r>
              <a:rPr lang="en-US" sz="2800" dirty="0"/>
              <a:t>Romans 5:8 – Grace of God [Love of God while we were yet sinners]</a:t>
            </a:r>
          </a:p>
          <a:p>
            <a:r>
              <a:rPr lang="en-US" sz="2800" dirty="0"/>
              <a:t>Romans 10:9-10 – Access, Believe and Confess.</a:t>
            </a:r>
          </a:p>
          <a:p>
            <a:pPr marL="0" indent="0">
              <a:buNone/>
            </a:pPr>
            <a:endParaRPr lang="en-US" sz="2800" b="1" u="sng" dirty="0"/>
          </a:p>
          <a:p>
            <a:pPr marL="0" indent="0">
              <a:buNone/>
            </a:pPr>
            <a:r>
              <a:rPr lang="en-US" sz="2800" b="1" u="sng" dirty="0"/>
              <a:t>Evangelism</a:t>
            </a:r>
          </a:p>
          <a:p>
            <a:pPr marL="0" indent="0">
              <a:buFont typeface="Arial" panose="020B0604020202020204" pitchFamily="34" charset="0"/>
              <a:buNone/>
            </a:pPr>
            <a:r>
              <a:rPr lang="en-US" sz="2800" dirty="0"/>
              <a:t>How do you lead someone to pray the sinner’s prayer?</a:t>
            </a:r>
          </a:p>
          <a:p>
            <a:r>
              <a:rPr lang="en-US" sz="2800" dirty="0"/>
              <a:t>Explain what you are about to do.</a:t>
            </a:r>
          </a:p>
          <a:p>
            <a:r>
              <a:rPr lang="en-US" sz="2800" dirty="0"/>
              <a:t>Tell the person to believe the prayer.</a:t>
            </a:r>
          </a:p>
          <a:p>
            <a:r>
              <a:rPr lang="en-US" sz="2800" dirty="0"/>
              <a:t>Ask the person to repeat after you.</a:t>
            </a:r>
          </a:p>
        </p:txBody>
      </p:sp>
    </p:spTree>
    <p:extLst>
      <p:ext uri="{BB962C8B-B14F-4D97-AF65-F5344CB8AC3E}">
        <p14:creationId xmlns:p14="http://schemas.microsoft.com/office/powerpoint/2010/main" val="589072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B7A34D-7440-4F58-BE3A-3EF44ED3B49D}"/>
              </a:ext>
            </a:extLst>
          </p:cNvPr>
          <p:cNvSpPr>
            <a:spLocks noGrp="1"/>
          </p:cNvSpPr>
          <p:nvPr>
            <p:ph type="ctrTitle"/>
          </p:nvPr>
        </p:nvSpPr>
        <p:spPr/>
        <p:txBody>
          <a:bodyPr/>
          <a:lstStyle/>
          <a:p>
            <a:r>
              <a:rPr lang="en-GB" dirty="0"/>
              <a:t>Class 2</a:t>
            </a:r>
            <a:endParaRPr lang="en-RW" dirty="0"/>
          </a:p>
        </p:txBody>
      </p:sp>
      <p:sp>
        <p:nvSpPr>
          <p:cNvPr id="9" name="Subtitle 8">
            <a:extLst>
              <a:ext uri="{FF2B5EF4-FFF2-40B4-BE49-F238E27FC236}">
                <a16:creationId xmlns:a16="http://schemas.microsoft.com/office/drawing/2014/main" id="{27A60881-1036-4786-8ACE-7960E7A165BA}"/>
              </a:ext>
            </a:extLst>
          </p:cNvPr>
          <p:cNvSpPr>
            <a:spLocks noGrp="1"/>
          </p:cNvSpPr>
          <p:nvPr>
            <p:ph type="subTitle" idx="1"/>
          </p:nvPr>
        </p:nvSpPr>
        <p:spPr/>
        <p:txBody>
          <a:bodyPr/>
          <a:lstStyle/>
          <a:p>
            <a:pPr marL="0" indent="0">
              <a:buNone/>
            </a:pPr>
            <a:r>
              <a:rPr lang="en-US" sz="2400" dirty="0"/>
              <a:t>WATER BAPTISM</a:t>
            </a:r>
          </a:p>
        </p:txBody>
      </p:sp>
      <p:pic>
        <p:nvPicPr>
          <p:cNvPr id="12" name="Picture Placeholder 11" descr="Logo&#10;&#10;Description automatically generated">
            <a:extLst>
              <a:ext uri="{FF2B5EF4-FFF2-40B4-BE49-F238E27FC236}">
                <a16:creationId xmlns:a16="http://schemas.microsoft.com/office/drawing/2014/main" id="{10DFD299-D354-4551-AA88-ABA97D35C3D6}"/>
              </a:ext>
            </a:extLst>
          </p:cNvPr>
          <p:cNvPicPr>
            <a:picLocks noGrp="1" noChangeAspect="1"/>
          </p:cNvPicPr>
          <p:nvPr>
            <p:ph type="pic" sz="quarter" idx="10"/>
          </p:nvPr>
        </p:nvPicPr>
        <p:blipFill>
          <a:blip r:embed="rId2"/>
          <a:srcRect/>
          <a:stretch>
            <a:fillRect/>
          </a:stretch>
        </p:blipFill>
        <p:spPr/>
      </p:pic>
    </p:spTree>
    <p:extLst>
      <p:ext uri="{BB962C8B-B14F-4D97-AF65-F5344CB8AC3E}">
        <p14:creationId xmlns:p14="http://schemas.microsoft.com/office/powerpoint/2010/main" val="6832390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305625"/>
            <a:ext cx="5835435" cy="761169"/>
          </a:xfrm>
        </p:spPr>
        <p:txBody>
          <a:bodyPr/>
          <a:lstStyle/>
          <a:p>
            <a:r>
              <a:rPr lang="en-US" sz="3200" dirty="0"/>
              <a:t>WATER BAPTISM</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109855"/>
            <a:ext cx="11114459" cy="5069269"/>
          </a:xfrm>
        </p:spPr>
        <p:txBody>
          <a:bodyPr/>
          <a:lstStyle/>
          <a:p>
            <a:pPr marL="0" indent="0">
              <a:buNone/>
            </a:pPr>
            <a:r>
              <a:rPr lang="en-US" sz="2800" dirty="0"/>
              <a:t>When the early church preached the Gospel, and people accepted Jesus, they went on to baptize </a:t>
            </a:r>
          </a:p>
          <a:p>
            <a:pPr marL="0" indent="0">
              <a:buNone/>
            </a:pPr>
            <a:r>
              <a:rPr lang="en-US" sz="2800" dirty="0"/>
              <a:t>the people who had come to believe. They were simply obeying the instruction that was given to </a:t>
            </a:r>
          </a:p>
          <a:p>
            <a:pPr marL="0" indent="0">
              <a:buNone/>
            </a:pPr>
            <a:r>
              <a:rPr lang="en-US" sz="2800" dirty="0"/>
              <a:t>them by the Lord.</a:t>
            </a:r>
          </a:p>
          <a:p>
            <a:pPr marL="0" indent="0">
              <a:buNone/>
            </a:pPr>
            <a:r>
              <a:rPr lang="en-US" sz="2800" dirty="0">
                <a:solidFill>
                  <a:srgbClr val="C00000"/>
                </a:solidFill>
              </a:rPr>
              <a:t>[Matthew 28:19] “Therefore, go and make disciples in all nations, baptizing them into the name of the Father, and of the Son, and of the Holy Spirit.”</a:t>
            </a:r>
          </a:p>
          <a:p>
            <a:pPr marL="0" indent="0">
              <a:buNone/>
            </a:pPr>
            <a:endParaRPr lang="en-US" sz="2800" dirty="0">
              <a:solidFill>
                <a:srgbClr val="C00000"/>
              </a:solidFill>
            </a:endParaRPr>
          </a:p>
          <a:p>
            <a:pPr marL="0" indent="0">
              <a:buNone/>
            </a:pPr>
            <a:r>
              <a:rPr lang="en-US" sz="2800" dirty="0">
                <a:solidFill>
                  <a:srgbClr val="C00000"/>
                </a:solidFill>
              </a:rPr>
              <a:t>[Mark 16:16] “The one who believes and is baptized shall be saved, but the one who does not believe shall be condemned.”</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15</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10967185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999018"/>
            <a:ext cx="9971902" cy="4541962"/>
          </a:xfrm>
        </p:spPr>
        <p:txBody>
          <a:bodyPr/>
          <a:lstStyle/>
          <a:p>
            <a:pPr marL="0" indent="0">
              <a:buNone/>
            </a:pPr>
            <a:r>
              <a:rPr lang="en-US" sz="2800" u="sng" dirty="0"/>
              <a:t>1. What is Water Baptism?</a:t>
            </a:r>
          </a:p>
          <a:p>
            <a:pPr marL="0" indent="0">
              <a:buNone/>
            </a:pPr>
            <a:r>
              <a:rPr lang="en-US" sz="2800" dirty="0"/>
              <a:t>Water Baptism is an outward expression of an inward reality. It symbolizes your union with Jesus; </a:t>
            </a:r>
          </a:p>
          <a:p>
            <a:pPr marL="0" indent="0">
              <a:buNone/>
            </a:pPr>
            <a:r>
              <a:rPr lang="en-US" sz="2800" dirty="0"/>
              <a:t>your death, burial and resurrection with Jesus to walk in the newness of life [Romans 6:3-4].</a:t>
            </a:r>
          </a:p>
          <a:p>
            <a:pPr marL="0" indent="0">
              <a:buNone/>
            </a:pPr>
            <a:r>
              <a:rPr lang="en-US" sz="2800" dirty="0"/>
              <a:t>When someone becomes born again, what actually happens is that He identifies with Christ in His </a:t>
            </a:r>
          </a:p>
          <a:p>
            <a:pPr marL="0" indent="0">
              <a:buNone/>
            </a:pPr>
            <a:r>
              <a:rPr lang="en-US" sz="2800" dirty="0"/>
              <a:t>death, burial and resurrection. This is a reality that has happened on the inside within the man’s </a:t>
            </a:r>
          </a:p>
          <a:p>
            <a:pPr marL="0" indent="0">
              <a:buNone/>
            </a:pPr>
            <a:r>
              <a:rPr lang="en-US" sz="2800" dirty="0"/>
              <a:t>spirit. </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16</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5573546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1802584"/>
            <a:ext cx="9971902" cy="2686291"/>
          </a:xfrm>
        </p:spPr>
        <p:txBody>
          <a:bodyPr/>
          <a:lstStyle/>
          <a:p>
            <a:pPr marL="0" indent="0">
              <a:buNone/>
            </a:pPr>
            <a:r>
              <a:rPr lang="en-US" sz="2800" u="sng" dirty="0"/>
              <a:t>2. Purpose of Water Baptism</a:t>
            </a:r>
          </a:p>
          <a:p>
            <a:pPr marL="0" indent="0">
              <a:buNone/>
            </a:pPr>
            <a:r>
              <a:rPr lang="en-US" sz="2800" dirty="0"/>
              <a:t>It is a public confession of personal faith in Jesus. It is a public confession of a public surrender to </a:t>
            </a:r>
          </a:p>
          <a:p>
            <a:pPr marL="0" indent="0">
              <a:buNone/>
            </a:pPr>
            <a:r>
              <a:rPr lang="en-US" sz="2800" dirty="0"/>
              <a:t>Jesus. It is a public confession of consecration to Jesus.</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17</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911054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29841" y="874324"/>
            <a:ext cx="11114459" cy="4113316"/>
          </a:xfrm>
        </p:spPr>
        <p:txBody>
          <a:bodyPr/>
          <a:lstStyle/>
          <a:p>
            <a:pPr marL="0" indent="0">
              <a:buNone/>
            </a:pPr>
            <a:r>
              <a:rPr lang="en-US" sz="2800" u="sng" dirty="0"/>
              <a:t>3. Why Should a Christian be baptized?</a:t>
            </a:r>
          </a:p>
          <a:p>
            <a:r>
              <a:rPr lang="en-US" sz="2800" dirty="0"/>
              <a:t>Because Jesus was baptized [Matthew 3:13-17], Jesus was sinless but identified with those He came to save [Hebrews 2:14-15]. If we are followers of Jesus, then we must do what He did [1 John 2:16].</a:t>
            </a:r>
          </a:p>
          <a:p>
            <a:r>
              <a:rPr lang="en-US" sz="2800" dirty="0"/>
              <a:t>Because Jesus commanded it [Matthew 28:19-20 | Mark 16:16].</a:t>
            </a:r>
          </a:p>
          <a:p>
            <a:r>
              <a:rPr lang="en-US" sz="2800" dirty="0"/>
              <a:t>Because Peter taught this at Pentecost [Acts 2:37-39], this was the birth of the church we all belong to today.</a:t>
            </a:r>
          </a:p>
          <a:p>
            <a:r>
              <a:rPr lang="en-US" sz="2800" dirty="0"/>
              <a:t>Because it was </a:t>
            </a:r>
            <a:r>
              <a:rPr lang="en-US" sz="2800" dirty="0" err="1"/>
              <a:t>practised</a:t>
            </a:r>
            <a:r>
              <a:rPr lang="en-US" sz="2800" dirty="0"/>
              <a:t> at the very beginning of the Christian Church Life [Acts 2:41]</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18</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3916949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19</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5" name="Content Placeholder 4">
            <a:extLst>
              <a:ext uri="{FF2B5EF4-FFF2-40B4-BE49-F238E27FC236}">
                <a16:creationId xmlns:a16="http://schemas.microsoft.com/office/drawing/2014/main" id="{BF722F16-91D6-44E5-A269-60392C33AB31}"/>
              </a:ext>
            </a:extLst>
          </p:cNvPr>
          <p:cNvSpPr>
            <a:spLocks noGrp="1"/>
          </p:cNvSpPr>
          <p:nvPr>
            <p:ph idx="1"/>
          </p:nvPr>
        </p:nvSpPr>
        <p:spPr>
          <a:xfrm>
            <a:off x="538960" y="1825625"/>
            <a:ext cx="11119196" cy="2247611"/>
          </a:xfrm>
        </p:spPr>
        <p:txBody>
          <a:bodyPr/>
          <a:lstStyle/>
          <a:p>
            <a:pPr marL="0" indent="0">
              <a:buNone/>
            </a:pPr>
            <a:r>
              <a:rPr lang="en-US" sz="2800" u="sng" dirty="0"/>
              <a:t>Early church fathers who preached water baptism</a:t>
            </a:r>
          </a:p>
          <a:p>
            <a:pPr marL="0" indent="0">
              <a:buNone/>
            </a:pPr>
            <a:r>
              <a:rPr lang="en-US" sz="2800" dirty="0"/>
              <a:t>o Philip at Samaria [Acts 8:12-16]</a:t>
            </a:r>
          </a:p>
          <a:p>
            <a:pPr marL="0" indent="0">
              <a:buNone/>
            </a:pPr>
            <a:r>
              <a:rPr lang="en-US" sz="2800" dirty="0"/>
              <a:t>o Philip and the Ethiopian Eunuch [Acts 8:35-39]</a:t>
            </a:r>
          </a:p>
          <a:p>
            <a:pPr marL="0" indent="0">
              <a:buNone/>
            </a:pPr>
            <a:r>
              <a:rPr lang="en-US" sz="2800" dirty="0"/>
              <a:t>o By Paul and Silas - For the Philippian jailer and his family [Acts 16:33].</a:t>
            </a:r>
          </a:p>
          <a:p>
            <a:endParaRPr lang="en-GB" sz="2800" dirty="0"/>
          </a:p>
        </p:txBody>
      </p:sp>
    </p:spTree>
    <p:extLst>
      <p:ext uri="{BB962C8B-B14F-4D97-AF65-F5344CB8AC3E}">
        <p14:creationId xmlns:p14="http://schemas.microsoft.com/office/powerpoint/2010/main" val="171703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B7A34D-7440-4F58-BE3A-3EF44ED3B49D}"/>
              </a:ext>
            </a:extLst>
          </p:cNvPr>
          <p:cNvSpPr>
            <a:spLocks noGrp="1"/>
          </p:cNvSpPr>
          <p:nvPr>
            <p:ph type="ctrTitle"/>
          </p:nvPr>
        </p:nvSpPr>
        <p:spPr/>
        <p:txBody>
          <a:bodyPr/>
          <a:lstStyle/>
          <a:p>
            <a:r>
              <a:rPr lang="en-GB" dirty="0"/>
              <a:t>Class 1</a:t>
            </a:r>
            <a:endParaRPr lang="en-RW" dirty="0"/>
          </a:p>
        </p:txBody>
      </p:sp>
      <p:sp>
        <p:nvSpPr>
          <p:cNvPr id="9" name="Subtitle 8">
            <a:extLst>
              <a:ext uri="{FF2B5EF4-FFF2-40B4-BE49-F238E27FC236}">
                <a16:creationId xmlns:a16="http://schemas.microsoft.com/office/drawing/2014/main" id="{27A60881-1036-4786-8ACE-7960E7A165BA}"/>
              </a:ext>
            </a:extLst>
          </p:cNvPr>
          <p:cNvSpPr>
            <a:spLocks noGrp="1"/>
          </p:cNvSpPr>
          <p:nvPr>
            <p:ph type="subTitle" idx="1"/>
          </p:nvPr>
        </p:nvSpPr>
        <p:spPr/>
        <p:txBody>
          <a:bodyPr/>
          <a:lstStyle/>
          <a:p>
            <a:r>
              <a:rPr lang="en-GB" sz="2400" dirty="0"/>
              <a:t>New birth</a:t>
            </a:r>
            <a:endParaRPr lang="en-RW" sz="2400" dirty="0"/>
          </a:p>
        </p:txBody>
      </p:sp>
      <p:pic>
        <p:nvPicPr>
          <p:cNvPr id="12" name="Picture Placeholder 11" descr="Logo&#10;&#10;Description automatically generated">
            <a:extLst>
              <a:ext uri="{FF2B5EF4-FFF2-40B4-BE49-F238E27FC236}">
                <a16:creationId xmlns:a16="http://schemas.microsoft.com/office/drawing/2014/main" id="{10DFD299-D354-4551-AA88-ABA97D35C3D6}"/>
              </a:ext>
            </a:extLst>
          </p:cNvPr>
          <p:cNvPicPr>
            <a:picLocks noGrp="1" noChangeAspect="1"/>
          </p:cNvPicPr>
          <p:nvPr>
            <p:ph type="pic" sz="quarter" idx="10"/>
          </p:nvPr>
        </p:nvPicPr>
        <p:blipFill>
          <a:blip r:embed="rId2"/>
          <a:srcRect/>
          <a:stretch>
            <a:fillRect/>
          </a:stretch>
        </p:blipFill>
        <p:spPr/>
      </p:pic>
    </p:spTree>
    <p:extLst>
      <p:ext uri="{BB962C8B-B14F-4D97-AF65-F5344CB8AC3E}">
        <p14:creationId xmlns:p14="http://schemas.microsoft.com/office/powerpoint/2010/main" val="21399914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20</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5" name="Content Placeholder 4">
            <a:extLst>
              <a:ext uri="{FF2B5EF4-FFF2-40B4-BE49-F238E27FC236}">
                <a16:creationId xmlns:a16="http://schemas.microsoft.com/office/drawing/2014/main" id="{BF722F16-91D6-44E5-A269-60392C33AB31}"/>
              </a:ext>
            </a:extLst>
          </p:cNvPr>
          <p:cNvSpPr>
            <a:spLocks noGrp="1"/>
          </p:cNvSpPr>
          <p:nvPr>
            <p:ph idx="1"/>
          </p:nvPr>
        </p:nvSpPr>
        <p:spPr>
          <a:xfrm>
            <a:off x="538960" y="537140"/>
            <a:ext cx="11119196" cy="5697405"/>
          </a:xfrm>
        </p:spPr>
        <p:txBody>
          <a:bodyPr/>
          <a:lstStyle/>
          <a:p>
            <a:pPr marL="0" indent="0">
              <a:buNone/>
            </a:pPr>
            <a:r>
              <a:rPr lang="en-US" sz="2800" u="sng" dirty="0"/>
              <a:t>4. Who should be baptized?</a:t>
            </a:r>
          </a:p>
          <a:p>
            <a:pPr marL="0" indent="0">
              <a:buNone/>
            </a:pPr>
            <a:r>
              <a:rPr lang="en-US" sz="2800" dirty="0"/>
              <a:t>All true disciples of Jesus must be baptized as soon as possible after conversion as a foundation for </a:t>
            </a:r>
          </a:p>
          <a:p>
            <a:pPr marL="0" indent="0">
              <a:buNone/>
            </a:pPr>
            <a:r>
              <a:rPr lang="en-US" sz="2800" dirty="0"/>
              <a:t>discipleship [Mark 16:16 | Matthew 28:19].</a:t>
            </a:r>
          </a:p>
          <a:p>
            <a:pPr marL="0" indent="0">
              <a:buNone/>
            </a:pPr>
            <a:r>
              <a:rPr lang="en-US" sz="2800" dirty="0"/>
              <a:t>Faith is what leads someone to become born again, faith in Jesus Christ. This is why there are no </a:t>
            </a:r>
          </a:p>
          <a:p>
            <a:pPr marL="0" indent="0">
              <a:buNone/>
            </a:pPr>
            <a:r>
              <a:rPr lang="en-US" sz="2800" dirty="0"/>
              <a:t>grounds for infant baptism because it takes a personal decision to receive what Christ did on the </a:t>
            </a:r>
          </a:p>
          <a:p>
            <a:pPr marL="0" indent="0">
              <a:buNone/>
            </a:pPr>
            <a:r>
              <a:rPr lang="en-US" sz="2800" dirty="0"/>
              <a:t>cross. </a:t>
            </a:r>
          </a:p>
          <a:p>
            <a:pPr marL="0" indent="0">
              <a:buNone/>
            </a:pPr>
            <a:r>
              <a:rPr lang="en-US" sz="2800" u="sng" dirty="0"/>
              <a:t>5. How should a believer be baptized?</a:t>
            </a:r>
          </a:p>
          <a:p>
            <a:pPr marL="0" indent="0">
              <a:buNone/>
            </a:pPr>
            <a:r>
              <a:rPr lang="en-US" sz="2800" dirty="0"/>
              <a:t>The Greek words “</a:t>
            </a:r>
            <a:r>
              <a:rPr lang="en-US" sz="2800" dirty="0" err="1"/>
              <a:t>bapto</a:t>
            </a:r>
            <a:r>
              <a:rPr lang="en-US" sz="2800" dirty="0"/>
              <a:t>” and “</a:t>
            </a:r>
            <a:r>
              <a:rPr lang="en-US" sz="2800" dirty="0" err="1"/>
              <a:t>baptizo</a:t>
            </a:r>
            <a:r>
              <a:rPr lang="en-US" sz="2800" dirty="0"/>
              <a:t>” are words used for baptism. </a:t>
            </a:r>
            <a:r>
              <a:rPr lang="en-US" sz="2800" dirty="0" err="1"/>
              <a:t>Bapto</a:t>
            </a:r>
            <a:r>
              <a:rPr lang="en-US" sz="2800" dirty="0"/>
              <a:t> = to dip [Luke 16-24].</a:t>
            </a:r>
          </a:p>
        </p:txBody>
      </p:sp>
    </p:spTree>
    <p:extLst>
      <p:ext uri="{BB962C8B-B14F-4D97-AF65-F5344CB8AC3E}">
        <p14:creationId xmlns:p14="http://schemas.microsoft.com/office/powerpoint/2010/main" val="40171578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21</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5" name="Content Placeholder 4">
            <a:extLst>
              <a:ext uri="{FF2B5EF4-FFF2-40B4-BE49-F238E27FC236}">
                <a16:creationId xmlns:a16="http://schemas.microsoft.com/office/drawing/2014/main" id="{BF722F16-91D6-44E5-A269-60392C33AB31}"/>
              </a:ext>
            </a:extLst>
          </p:cNvPr>
          <p:cNvSpPr>
            <a:spLocks noGrp="1"/>
          </p:cNvSpPr>
          <p:nvPr>
            <p:ph idx="1"/>
          </p:nvPr>
        </p:nvSpPr>
        <p:spPr>
          <a:xfrm>
            <a:off x="538960" y="938929"/>
            <a:ext cx="11119196" cy="4418051"/>
          </a:xfrm>
        </p:spPr>
        <p:txBody>
          <a:bodyPr/>
          <a:lstStyle/>
          <a:p>
            <a:pPr marL="0" indent="0">
              <a:buNone/>
            </a:pPr>
            <a:r>
              <a:rPr lang="en-US" sz="2800" i="1" dirty="0" err="1"/>
              <a:t>Baptizo</a:t>
            </a:r>
            <a:r>
              <a:rPr lang="en-US" sz="2800" dirty="0"/>
              <a:t> = to cause to be dipped and </a:t>
            </a:r>
            <a:r>
              <a:rPr lang="en-US" sz="2800" dirty="0" err="1"/>
              <a:t>Baptisma</a:t>
            </a:r>
            <a:r>
              <a:rPr lang="en-US" sz="2800" dirty="0"/>
              <a:t> = the process of immersion, submersion and </a:t>
            </a:r>
          </a:p>
          <a:p>
            <a:pPr marL="0" indent="0">
              <a:buNone/>
            </a:pPr>
            <a:r>
              <a:rPr lang="en-US" sz="2800" dirty="0"/>
              <a:t>emergence. </a:t>
            </a:r>
          </a:p>
          <a:p>
            <a:pPr marL="0" indent="0">
              <a:buNone/>
            </a:pPr>
            <a:r>
              <a:rPr lang="en-US" sz="2800" dirty="0"/>
              <a:t>There are no grounds for sprinkling and other forms of baptism. </a:t>
            </a:r>
          </a:p>
          <a:p>
            <a:pPr marL="0" indent="0">
              <a:buNone/>
            </a:pPr>
            <a:r>
              <a:rPr lang="en-US" sz="2800" dirty="0"/>
              <a:t>Jesus </a:t>
            </a:r>
            <a:r>
              <a:rPr lang="en-US" sz="2800" dirty="0">
                <a:solidFill>
                  <a:srgbClr val="C00000"/>
                </a:solidFill>
              </a:rPr>
              <a:t>“went up … out of the water” [Matthew 3:16]</a:t>
            </a:r>
          </a:p>
          <a:p>
            <a:pPr marL="0" indent="0">
              <a:buNone/>
            </a:pPr>
            <a:r>
              <a:rPr lang="en-US" sz="2800" dirty="0">
                <a:solidFill>
                  <a:srgbClr val="C00000"/>
                </a:solidFill>
              </a:rPr>
              <a:t>“In the Name of the Father, and of the Son, and of the Holy Spirit”, [witnessed by the Godhead... Matthew 28:19]</a:t>
            </a:r>
          </a:p>
          <a:p>
            <a:pPr marL="0" indent="0">
              <a:buNone/>
            </a:pPr>
            <a:r>
              <a:rPr lang="en-US" sz="2800" dirty="0">
                <a:solidFill>
                  <a:srgbClr val="C00000"/>
                </a:solidFill>
              </a:rPr>
              <a:t>“And in the Name above every name: the Name of Jesus…” [Acts 2:38]</a:t>
            </a:r>
          </a:p>
        </p:txBody>
      </p:sp>
    </p:spTree>
    <p:extLst>
      <p:ext uri="{BB962C8B-B14F-4D97-AF65-F5344CB8AC3E}">
        <p14:creationId xmlns:p14="http://schemas.microsoft.com/office/powerpoint/2010/main" val="41950301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22</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5" name="Content Placeholder 4">
            <a:extLst>
              <a:ext uri="{FF2B5EF4-FFF2-40B4-BE49-F238E27FC236}">
                <a16:creationId xmlns:a16="http://schemas.microsoft.com/office/drawing/2014/main" id="{BF722F16-91D6-44E5-A269-60392C33AB31}"/>
              </a:ext>
            </a:extLst>
          </p:cNvPr>
          <p:cNvSpPr>
            <a:spLocks noGrp="1"/>
          </p:cNvSpPr>
          <p:nvPr>
            <p:ph idx="1"/>
          </p:nvPr>
        </p:nvSpPr>
        <p:spPr>
          <a:xfrm>
            <a:off x="538960" y="938929"/>
            <a:ext cx="11119196" cy="4418051"/>
          </a:xfrm>
        </p:spPr>
        <p:txBody>
          <a:bodyPr/>
          <a:lstStyle/>
          <a:p>
            <a:pPr marL="0" indent="0">
              <a:buNone/>
            </a:pPr>
            <a:r>
              <a:rPr lang="en-US" sz="2800" u="sng" dirty="0"/>
              <a:t>6. When should a Christian be baptized?</a:t>
            </a:r>
          </a:p>
          <a:p>
            <a:pPr marL="0" indent="0">
              <a:buNone/>
            </a:pPr>
            <a:r>
              <a:rPr lang="en-US" sz="2800" dirty="0"/>
              <a:t>As soon as possible after confession of genuine faith in the Lord Jesus Christ. </a:t>
            </a:r>
          </a:p>
          <a:p>
            <a:r>
              <a:rPr lang="en-US" sz="2800" dirty="0"/>
              <a:t>The Ethiopian Eunuch [Acts 8:35-39]</a:t>
            </a:r>
          </a:p>
          <a:p>
            <a:r>
              <a:rPr lang="en-US" sz="2800" dirty="0"/>
              <a:t>The Philippian jailer and his household [Acts 16:30-33]</a:t>
            </a:r>
          </a:p>
          <a:p>
            <a:r>
              <a:rPr lang="en-US" sz="2800" dirty="0"/>
              <a:t>Cornelius and his household [Acts 10:44-48</a:t>
            </a:r>
            <a:endParaRPr lang="en-GB" sz="2800" dirty="0"/>
          </a:p>
        </p:txBody>
      </p:sp>
    </p:spTree>
    <p:extLst>
      <p:ext uri="{BB962C8B-B14F-4D97-AF65-F5344CB8AC3E}">
        <p14:creationId xmlns:p14="http://schemas.microsoft.com/office/powerpoint/2010/main" val="345280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B7A34D-7440-4F58-BE3A-3EF44ED3B49D}"/>
              </a:ext>
            </a:extLst>
          </p:cNvPr>
          <p:cNvSpPr>
            <a:spLocks noGrp="1"/>
          </p:cNvSpPr>
          <p:nvPr>
            <p:ph type="ctrTitle"/>
          </p:nvPr>
        </p:nvSpPr>
        <p:spPr/>
        <p:txBody>
          <a:bodyPr/>
          <a:lstStyle/>
          <a:p>
            <a:r>
              <a:rPr lang="en-GB" dirty="0"/>
              <a:t>Class 3</a:t>
            </a:r>
            <a:endParaRPr lang="en-RW" dirty="0"/>
          </a:p>
        </p:txBody>
      </p:sp>
      <p:sp>
        <p:nvSpPr>
          <p:cNvPr id="9" name="Subtitle 8">
            <a:extLst>
              <a:ext uri="{FF2B5EF4-FFF2-40B4-BE49-F238E27FC236}">
                <a16:creationId xmlns:a16="http://schemas.microsoft.com/office/drawing/2014/main" id="{27A60881-1036-4786-8ACE-7960E7A165BA}"/>
              </a:ext>
            </a:extLst>
          </p:cNvPr>
          <p:cNvSpPr>
            <a:spLocks noGrp="1"/>
          </p:cNvSpPr>
          <p:nvPr>
            <p:ph type="subTitle" idx="1"/>
          </p:nvPr>
        </p:nvSpPr>
        <p:spPr/>
        <p:txBody>
          <a:bodyPr/>
          <a:lstStyle/>
          <a:p>
            <a:r>
              <a:rPr lang="en-GB" sz="2400" dirty="0"/>
              <a:t>HOLY SPIRIT BAPTISM</a:t>
            </a:r>
            <a:endParaRPr lang="en-RW" sz="2400" dirty="0"/>
          </a:p>
        </p:txBody>
      </p:sp>
      <p:pic>
        <p:nvPicPr>
          <p:cNvPr id="12" name="Picture Placeholder 11" descr="Logo&#10;&#10;Description automatically generated">
            <a:extLst>
              <a:ext uri="{FF2B5EF4-FFF2-40B4-BE49-F238E27FC236}">
                <a16:creationId xmlns:a16="http://schemas.microsoft.com/office/drawing/2014/main" id="{10DFD299-D354-4551-AA88-ABA97D35C3D6}"/>
              </a:ext>
            </a:extLst>
          </p:cNvPr>
          <p:cNvPicPr>
            <a:picLocks noGrp="1" noChangeAspect="1"/>
          </p:cNvPicPr>
          <p:nvPr>
            <p:ph type="pic" sz="quarter" idx="10"/>
          </p:nvPr>
        </p:nvPicPr>
        <p:blipFill>
          <a:blip r:embed="rId2"/>
          <a:srcRect/>
          <a:stretch>
            <a:fillRect/>
          </a:stretch>
        </p:blipFill>
        <p:spPr/>
      </p:pic>
    </p:spTree>
    <p:extLst>
      <p:ext uri="{BB962C8B-B14F-4D97-AF65-F5344CB8AC3E}">
        <p14:creationId xmlns:p14="http://schemas.microsoft.com/office/powerpoint/2010/main" val="24000457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83948"/>
            <a:ext cx="6601555" cy="788878"/>
          </a:xfrm>
        </p:spPr>
        <p:txBody>
          <a:bodyPr/>
          <a:lstStyle/>
          <a:p>
            <a:r>
              <a:rPr lang="en-GB" dirty="0"/>
              <a:t>HOLY SPIRIT BAPTISM </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708059"/>
            <a:ext cx="11114459" cy="5469866"/>
          </a:xfrm>
        </p:spPr>
        <p:txBody>
          <a:bodyPr/>
          <a:lstStyle/>
          <a:p>
            <a:pPr marL="0" indent="0" algn="just">
              <a:buNone/>
            </a:pPr>
            <a:r>
              <a:rPr lang="en-US" sz="2800" dirty="0"/>
              <a:t>There are two experiences of the Holy Spirit in a believer’s life. The first one is at the new birth. If someone is born again, he is born of the Holy Spirit [John 3:6]. When a person becomes born-again, the Holy Spirit comes to live in him/her. His work is to conform the believer to the image of Christ. Spiritual growth and sanctification are the works of the Holy Spirit in a believer [2 Corinthians 3:18]</a:t>
            </a:r>
          </a:p>
          <a:p>
            <a:pPr marL="0" indent="0" algn="just">
              <a:buNone/>
            </a:pPr>
            <a:r>
              <a:rPr lang="en-US" sz="2800" dirty="0"/>
              <a:t>There awaits yet another experience for the believer after he is born-again. This experience is the Holy Spirit baptism. In Acts 1:4-8, Jesus admonished the disciples to wait for the Holy Spirit baptism. In Acts 2:1, as the disciples waited in the upper room, they had the experience that the Lord asked them to wait for. Jesus gave the ultimate goal for the baptism of the Holy Spirit; which is for a believer to become a true witness. The word witness in Acts 1:8 comes from the word martyr. A martyr is someone who is willing to die and does so for what he/she believes.</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24</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33751574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1276112"/>
            <a:ext cx="10983286" cy="4360520"/>
          </a:xfrm>
        </p:spPr>
        <p:txBody>
          <a:bodyPr/>
          <a:lstStyle/>
          <a:p>
            <a:pPr marL="0" indent="0" algn="just">
              <a:buNone/>
            </a:pPr>
            <a:r>
              <a:rPr lang="en-US" sz="2800" u="sng" dirty="0"/>
              <a:t>Reason for Holy Ghost baptism</a:t>
            </a:r>
          </a:p>
          <a:p>
            <a:pPr marL="0" indent="0" algn="just">
              <a:buNone/>
            </a:pPr>
            <a:r>
              <a:rPr lang="en-US" sz="2800" dirty="0"/>
              <a:t>1. For ministry: Ministry is service. We are saved to serve. We cannot serve God with our strength unless the Lord equips us (by strength shall no man prevail). The Holy Spirit empowers us supernaturally to be able to render services of love to the body of Christ.</a:t>
            </a:r>
          </a:p>
          <a:p>
            <a:pPr marL="0" indent="0" algn="just">
              <a:buNone/>
            </a:pPr>
            <a:r>
              <a:rPr lang="en-US" sz="2800" dirty="0"/>
              <a:t>2. Supernatural power to witness [Acts 1:8]</a:t>
            </a:r>
          </a:p>
          <a:p>
            <a:pPr marL="0" indent="0" algn="just">
              <a:buNone/>
            </a:pPr>
            <a:r>
              <a:rPr lang="en-US" sz="2800" dirty="0"/>
              <a:t>3. Supernatural ability to pray [Romans 8:26]</a:t>
            </a:r>
          </a:p>
          <a:p>
            <a:pPr marL="0" indent="0" algn="just">
              <a:buNone/>
            </a:pPr>
            <a:r>
              <a:rPr lang="en-US" sz="2800" dirty="0"/>
              <a:t>4. Supernatural anointing [Acts 10:38]</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25</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4033933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B7A34D-7440-4F58-BE3A-3EF44ED3B49D}"/>
              </a:ext>
            </a:extLst>
          </p:cNvPr>
          <p:cNvSpPr>
            <a:spLocks noGrp="1"/>
          </p:cNvSpPr>
          <p:nvPr>
            <p:ph type="ctrTitle"/>
          </p:nvPr>
        </p:nvSpPr>
        <p:spPr/>
        <p:txBody>
          <a:bodyPr/>
          <a:lstStyle/>
          <a:p>
            <a:r>
              <a:rPr lang="en-GB" dirty="0"/>
              <a:t>Class 4 </a:t>
            </a:r>
            <a:endParaRPr lang="en-RW" dirty="0"/>
          </a:p>
        </p:txBody>
      </p:sp>
      <p:sp>
        <p:nvSpPr>
          <p:cNvPr id="9" name="Subtitle 8">
            <a:extLst>
              <a:ext uri="{FF2B5EF4-FFF2-40B4-BE49-F238E27FC236}">
                <a16:creationId xmlns:a16="http://schemas.microsoft.com/office/drawing/2014/main" id="{27A60881-1036-4786-8ACE-7960E7A165BA}"/>
              </a:ext>
            </a:extLst>
          </p:cNvPr>
          <p:cNvSpPr>
            <a:spLocks noGrp="1"/>
          </p:cNvSpPr>
          <p:nvPr>
            <p:ph type="subTitle" idx="1"/>
          </p:nvPr>
        </p:nvSpPr>
        <p:spPr/>
        <p:txBody>
          <a:bodyPr/>
          <a:lstStyle/>
          <a:p>
            <a:r>
              <a:rPr lang="en-GB" sz="2400" dirty="0"/>
              <a:t>PRAYER AND DELIVERANCE</a:t>
            </a:r>
            <a:endParaRPr lang="en-RW" sz="2400" dirty="0"/>
          </a:p>
        </p:txBody>
      </p:sp>
      <p:pic>
        <p:nvPicPr>
          <p:cNvPr id="12" name="Picture Placeholder 11" descr="Logo&#10;&#10;Description automatically generated">
            <a:extLst>
              <a:ext uri="{FF2B5EF4-FFF2-40B4-BE49-F238E27FC236}">
                <a16:creationId xmlns:a16="http://schemas.microsoft.com/office/drawing/2014/main" id="{10DFD299-D354-4551-AA88-ABA97D35C3D6}"/>
              </a:ext>
            </a:extLst>
          </p:cNvPr>
          <p:cNvPicPr>
            <a:picLocks noGrp="1" noChangeAspect="1"/>
          </p:cNvPicPr>
          <p:nvPr>
            <p:ph type="pic" sz="quarter" idx="10"/>
          </p:nvPr>
        </p:nvPicPr>
        <p:blipFill>
          <a:blip r:embed="rId2"/>
          <a:srcRect/>
          <a:stretch>
            <a:fillRect/>
          </a:stretch>
        </p:blipFill>
        <p:spPr/>
      </p:pic>
    </p:spTree>
    <p:extLst>
      <p:ext uri="{BB962C8B-B14F-4D97-AF65-F5344CB8AC3E}">
        <p14:creationId xmlns:p14="http://schemas.microsoft.com/office/powerpoint/2010/main" val="1247575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666501"/>
            <a:ext cx="10983286" cy="5428294"/>
          </a:xfrm>
        </p:spPr>
        <p:txBody>
          <a:bodyPr/>
          <a:lstStyle/>
          <a:p>
            <a:pPr marL="0" indent="0" algn="just">
              <a:buNone/>
            </a:pPr>
            <a:r>
              <a:rPr lang="en-US" sz="2800" dirty="0"/>
              <a:t>[1 John 5:19]</a:t>
            </a:r>
          </a:p>
          <a:p>
            <a:pPr marL="0" indent="0" algn="just">
              <a:buNone/>
            </a:pPr>
            <a:r>
              <a:rPr lang="en-US" sz="2800" dirty="0"/>
              <a:t>The world and everyone who is not born again lies under the control of the devil. </a:t>
            </a:r>
          </a:p>
          <a:p>
            <a:pPr marL="0" indent="0" algn="just">
              <a:buNone/>
            </a:pPr>
            <a:r>
              <a:rPr lang="en-US" sz="2800" dirty="0"/>
              <a:t>2 Corinthians 4:4 – The Bible refers to the devil as the god of this world. It is obvious from the Scriptures that there is a real devil who is at work and who does not want anything good for people. </a:t>
            </a:r>
          </a:p>
          <a:p>
            <a:pPr marL="0" indent="0" algn="just">
              <a:buNone/>
            </a:pPr>
            <a:r>
              <a:rPr lang="en-US" sz="2800" dirty="0"/>
              <a:t>There are people under the power and authority of Satan through curses and demonic influences. </a:t>
            </a:r>
          </a:p>
          <a:p>
            <a:pPr marL="0" indent="0" algn="just">
              <a:buNone/>
            </a:pPr>
            <a:r>
              <a:rPr lang="en-US" sz="2800" dirty="0"/>
              <a:t>Jesus came to set man free from the power of the enemy. The devil, however, wants man to be bound always. (John 10:10 – he only kills, steals, and destroys). </a:t>
            </a:r>
          </a:p>
          <a:p>
            <a:pPr marL="0" indent="0" algn="just">
              <a:buNone/>
            </a:pPr>
            <a:r>
              <a:rPr lang="en-US" sz="2800" dirty="0"/>
              <a:t>There are Christians who are born again but suffer the consequences of curses and demonization. </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27</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5" name="Title 1">
            <a:extLst>
              <a:ext uri="{FF2B5EF4-FFF2-40B4-BE49-F238E27FC236}">
                <a16:creationId xmlns:a16="http://schemas.microsoft.com/office/drawing/2014/main" id="{FF8C33F4-3162-47AA-92EB-A011CCDF8069}"/>
              </a:ext>
            </a:extLst>
          </p:cNvPr>
          <p:cNvSpPr>
            <a:spLocks noGrp="1"/>
          </p:cNvSpPr>
          <p:nvPr>
            <p:ph type="title"/>
          </p:nvPr>
        </p:nvSpPr>
        <p:spPr>
          <a:xfrm>
            <a:off x="515937" y="28528"/>
            <a:ext cx="6601555" cy="788878"/>
          </a:xfrm>
        </p:spPr>
        <p:txBody>
          <a:bodyPr/>
          <a:lstStyle/>
          <a:p>
            <a:pPr marL="0" indent="0" algn="just">
              <a:buNone/>
            </a:pPr>
            <a:r>
              <a:rPr lang="en-US" sz="3200" dirty="0"/>
              <a:t>DELIVERANCE</a:t>
            </a:r>
          </a:p>
        </p:txBody>
      </p:sp>
    </p:spTree>
    <p:extLst>
      <p:ext uri="{BB962C8B-B14F-4D97-AF65-F5344CB8AC3E}">
        <p14:creationId xmlns:p14="http://schemas.microsoft.com/office/powerpoint/2010/main" val="22146678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320144"/>
            <a:ext cx="10983286" cy="5886692"/>
          </a:xfrm>
        </p:spPr>
        <p:txBody>
          <a:bodyPr/>
          <a:lstStyle/>
          <a:p>
            <a:pPr marL="0" indent="0" algn="just">
              <a:buNone/>
            </a:pPr>
            <a:r>
              <a:rPr lang="en-US" sz="2800" i="1" dirty="0"/>
              <a:t>Demon-possessed? Demonized?</a:t>
            </a:r>
          </a:p>
          <a:p>
            <a:pPr marL="0" indent="0" algn="just">
              <a:buNone/>
            </a:pPr>
            <a:r>
              <a:rPr lang="en-US" sz="2800" dirty="0"/>
              <a:t>1. To be afflicted by demons.</a:t>
            </a:r>
          </a:p>
          <a:p>
            <a:pPr marL="0" indent="0" algn="just">
              <a:buNone/>
            </a:pPr>
            <a:r>
              <a:rPr lang="en-US" sz="2800" dirty="0"/>
              <a:t>2. To be possessed signifies ownership, but a Christian cannot be possessed. He is owned by Jesus. </a:t>
            </a:r>
          </a:p>
          <a:p>
            <a:pPr marL="0" indent="0" algn="just">
              <a:buNone/>
            </a:pPr>
            <a:r>
              <a:rPr lang="en-US" sz="2800" dirty="0"/>
              <a:t>3. To be demonized signifies influence.</a:t>
            </a:r>
          </a:p>
          <a:p>
            <a:pPr marL="0" indent="0" algn="just">
              <a:buNone/>
            </a:pPr>
            <a:r>
              <a:rPr lang="en-US" sz="2800" dirty="0"/>
              <a:t>Every addiction has a root in demons. Every form of addiction is caused by demons.</a:t>
            </a:r>
          </a:p>
          <a:p>
            <a:pPr algn="just"/>
            <a:r>
              <a:rPr lang="en-US" sz="2800" dirty="0"/>
              <a:t>Defile; they make us feel dirty and unclean, they project evil thoughts and words in our minds. </a:t>
            </a:r>
          </a:p>
          <a:p>
            <a:pPr marL="0" indent="0" algn="just">
              <a:buNone/>
            </a:pPr>
            <a:r>
              <a:rPr lang="en-US" sz="2800" dirty="0"/>
              <a:t>You want to worship God and very horrible things begin to come to your mind.</a:t>
            </a:r>
          </a:p>
          <a:p>
            <a:pPr algn="just"/>
            <a:r>
              <a:rPr lang="en-US" sz="2800" dirty="0"/>
              <a:t>Deceive; behind all forms of spiritual deceptions. Make people weak, tired, sick. Too tired to read your Bible.</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28</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32506718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762000"/>
            <a:ext cx="10983286" cy="4364182"/>
          </a:xfrm>
        </p:spPr>
        <p:txBody>
          <a:bodyPr/>
          <a:lstStyle/>
          <a:p>
            <a:pPr marL="0" indent="0" algn="just">
              <a:buNone/>
            </a:pPr>
            <a:r>
              <a:rPr lang="en-US" sz="2800" dirty="0"/>
              <a:t>o Spirit of slander.</a:t>
            </a:r>
          </a:p>
          <a:p>
            <a:pPr marL="0" indent="0" algn="just">
              <a:buNone/>
            </a:pPr>
            <a:r>
              <a:rPr lang="en-US" sz="2800" dirty="0"/>
              <a:t>o You can stay up late to watch series but you read your Bible and begin to sleep.</a:t>
            </a:r>
          </a:p>
          <a:p>
            <a:pPr marL="0" indent="0" algn="just">
              <a:buNone/>
            </a:pPr>
            <a:r>
              <a:rPr lang="en-US" sz="2800" dirty="0"/>
              <a:t>“Knowing how demons operate is key to walking in victory. Ignorance is the reason why some people always look defeated by the devil.”</a:t>
            </a:r>
          </a:p>
          <a:p>
            <a:pPr marL="0" indent="0" algn="just">
              <a:buNone/>
            </a:pPr>
            <a:r>
              <a:rPr lang="en-US" sz="2800" dirty="0"/>
              <a:t>“When you have done all you know you need to do and still feel controlled by a particular weakness, </a:t>
            </a:r>
          </a:p>
          <a:p>
            <a:pPr marL="0" indent="0" algn="just">
              <a:buNone/>
            </a:pPr>
            <a:r>
              <a:rPr lang="en-US" sz="2800" dirty="0"/>
              <a:t>it is possible it is from the influence of demons.” </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29</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903638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p:txBody>
          <a:bodyPr/>
          <a:lstStyle/>
          <a:p>
            <a:pPr marL="0" indent="0">
              <a:buNone/>
            </a:pPr>
            <a:r>
              <a:rPr lang="en-US" sz="3200" dirty="0"/>
              <a:t>THE NEW BIRTH EXPERIENCE</a:t>
            </a:r>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38960" y="1825625"/>
            <a:ext cx="10824735" cy="4532780"/>
          </a:xfrm>
        </p:spPr>
        <p:txBody>
          <a:bodyPr/>
          <a:lstStyle/>
          <a:p>
            <a:pPr marL="0" indent="0">
              <a:buNone/>
            </a:pPr>
            <a:r>
              <a:rPr lang="en-US" sz="2800" u="sng" dirty="0"/>
              <a:t>1. Created for a Love Relationship</a:t>
            </a:r>
          </a:p>
          <a:p>
            <a:pPr marL="0" indent="0">
              <a:buNone/>
            </a:pPr>
            <a:r>
              <a:rPr lang="en-US" sz="2800" dirty="0"/>
              <a:t>God created man for a love relationship with Himself. God loves you and has a wonderful plan for </a:t>
            </a:r>
          </a:p>
          <a:p>
            <a:pPr marL="0" indent="0">
              <a:buNone/>
            </a:pPr>
            <a:r>
              <a:rPr lang="en-US" sz="2800" dirty="0"/>
              <a:t>your life through a relationship.</a:t>
            </a:r>
          </a:p>
          <a:p>
            <a:pPr marL="0" indent="0">
              <a:buNone/>
            </a:pPr>
            <a:r>
              <a:rPr lang="en-US" sz="2800" dirty="0">
                <a:solidFill>
                  <a:srgbClr val="C00000"/>
                </a:solidFill>
              </a:rPr>
              <a:t>[Jeremiah 1:5]; “Before you were formed in your mother’s womb, I knew you.”</a:t>
            </a:r>
          </a:p>
          <a:p>
            <a:pPr marL="0" indent="0">
              <a:buNone/>
            </a:pPr>
            <a:r>
              <a:rPr lang="en-US" sz="2800" dirty="0"/>
              <a:t>When God created Adam, He put him in the garden of Eden so He could fellowship with Adam. This </a:t>
            </a:r>
          </a:p>
          <a:p>
            <a:pPr marL="0" indent="0">
              <a:buNone/>
            </a:pPr>
            <a:r>
              <a:rPr lang="en-US" sz="2800" dirty="0"/>
              <a:t>has been God’s desire over the years, that we will know Him and walk with Him.</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33443155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360207"/>
            <a:ext cx="10983286" cy="5805065"/>
          </a:xfrm>
        </p:spPr>
        <p:txBody>
          <a:bodyPr/>
          <a:lstStyle/>
          <a:p>
            <a:pPr marL="0" indent="0" algn="just">
              <a:buNone/>
            </a:pPr>
            <a:r>
              <a:rPr lang="en-US" sz="2800" u="sng" dirty="0"/>
              <a:t> Why do we Need Deliverance Ministry Especially in Africa?</a:t>
            </a:r>
          </a:p>
          <a:p>
            <a:pPr algn="just"/>
            <a:r>
              <a:rPr lang="en-US" sz="2800" dirty="0"/>
              <a:t>Some aspects of our culture are rooted deeply in ancestry worship.</a:t>
            </a:r>
          </a:p>
          <a:p>
            <a:pPr algn="just"/>
            <a:r>
              <a:rPr lang="en-US" sz="2800" dirty="0"/>
              <a:t>African ancestors made various covenants that affected unborn generations.</a:t>
            </a:r>
          </a:p>
          <a:p>
            <a:pPr marL="0" indent="0" algn="just">
              <a:buNone/>
            </a:pPr>
            <a:r>
              <a:rPr lang="en-US" sz="2800" u="sng" dirty="0"/>
              <a:t>Manifestations of Demons or Curses</a:t>
            </a:r>
          </a:p>
          <a:p>
            <a:pPr algn="just"/>
            <a:r>
              <a:rPr lang="en-US" sz="2800" dirty="0"/>
              <a:t>Pride</a:t>
            </a:r>
          </a:p>
          <a:p>
            <a:pPr algn="just"/>
            <a:r>
              <a:rPr lang="en-US" sz="2800" dirty="0"/>
              <a:t>Rebellion </a:t>
            </a:r>
          </a:p>
          <a:p>
            <a:pPr algn="just"/>
            <a:r>
              <a:rPr lang="en-US" sz="2800" dirty="0"/>
              <a:t>Witchcraft / Occult</a:t>
            </a:r>
          </a:p>
          <a:p>
            <a:pPr algn="just"/>
            <a:r>
              <a:rPr lang="en-US" sz="2800" dirty="0"/>
              <a:t>Fear… it doesn’t come from God.</a:t>
            </a:r>
          </a:p>
          <a:p>
            <a:pPr algn="just"/>
            <a:r>
              <a:rPr lang="en-US" sz="2800" dirty="0"/>
              <a:t>Rejection (commonest emotional problem; sense of feeling unworthy, not loved, not included).</a:t>
            </a:r>
          </a:p>
          <a:p>
            <a:pPr algn="just"/>
            <a:r>
              <a:rPr lang="en-US" sz="2800" dirty="0"/>
              <a:t>Resentment</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30</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37188090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540322"/>
            <a:ext cx="10983286" cy="5805065"/>
          </a:xfrm>
        </p:spPr>
        <p:txBody>
          <a:bodyPr/>
          <a:lstStyle/>
          <a:p>
            <a:pPr algn="just"/>
            <a:r>
              <a:rPr lang="en-US" sz="2800" dirty="0"/>
              <a:t>Unforgiveness</a:t>
            </a:r>
          </a:p>
          <a:p>
            <a:pPr algn="just"/>
            <a:r>
              <a:rPr lang="en-US" sz="2800" dirty="0"/>
              <a:t>Hatred</a:t>
            </a:r>
          </a:p>
          <a:p>
            <a:pPr algn="just"/>
            <a:r>
              <a:rPr lang="en-US" sz="2800" dirty="0"/>
              <a:t>Murder (he who hates his brother)</a:t>
            </a:r>
          </a:p>
          <a:p>
            <a:pPr algn="just"/>
            <a:r>
              <a:rPr lang="en-US" sz="2800" dirty="0"/>
              <a:t>Disappointment - Loneliness - Hatred</a:t>
            </a:r>
          </a:p>
          <a:p>
            <a:pPr algn="just"/>
            <a:r>
              <a:rPr lang="en-US" sz="2800" dirty="0"/>
              <a:t>Depression - Self-destruction (people deliberately destroying themselves)</a:t>
            </a:r>
          </a:p>
          <a:p>
            <a:pPr algn="just"/>
            <a:r>
              <a:rPr lang="en-US" sz="2800" dirty="0"/>
              <a:t>Fornication / Adultery (someone conceived in adultery can easily have the demon of adultery)</a:t>
            </a:r>
          </a:p>
          <a:p>
            <a:pPr algn="just"/>
            <a:r>
              <a:rPr lang="en-US" sz="2800" dirty="0"/>
              <a:t>Some people can suffer because of the sins of others</a:t>
            </a:r>
          </a:p>
          <a:p>
            <a:pPr algn="just"/>
            <a:r>
              <a:rPr lang="en-US" sz="2800" dirty="0"/>
              <a:t>Masturbation (it is not natural because of how you hate yourself after doing it...you don’t want to do it but you end up doing it). It is a very stubborn spirit. It comes out through the fingers. Many people struggle with this.</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31</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7717150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1343882"/>
            <a:ext cx="10983286" cy="3068793"/>
          </a:xfrm>
        </p:spPr>
        <p:txBody>
          <a:bodyPr/>
          <a:lstStyle/>
          <a:p>
            <a:pPr algn="just"/>
            <a:r>
              <a:rPr lang="en-US" sz="2800" dirty="0"/>
              <a:t>Homosexuality</a:t>
            </a:r>
          </a:p>
          <a:p>
            <a:pPr algn="just"/>
            <a:r>
              <a:rPr lang="en-US" sz="2800" dirty="0"/>
              <a:t>Jesus has the power to deliver homosexuals.</a:t>
            </a:r>
          </a:p>
          <a:p>
            <a:pPr algn="just"/>
            <a:r>
              <a:rPr lang="en-US" sz="2800" dirty="0"/>
              <a:t>Prostitution</a:t>
            </a:r>
          </a:p>
          <a:p>
            <a:pPr algn="just"/>
            <a:r>
              <a:rPr lang="en-US" sz="2800" dirty="0"/>
              <a:t>Pornography (many people struggle with this)</a:t>
            </a:r>
          </a:p>
          <a:p>
            <a:pPr algn="just"/>
            <a:r>
              <a:rPr lang="en-US" sz="2800" dirty="0"/>
              <a:t>Sexual fantasy</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32</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31371966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706566"/>
            <a:ext cx="10983286" cy="4650414"/>
          </a:xfrm>
        </p:spPr>
        <p:txBody>
          <a:bodyPr/>
          <a:lstStyle/>
          <a:p>
            <a:pPr marL="0" indent="0" algn="just">
              <a:buNone/>
            </a:pPr>
            <a:r>
              <a:rPr lang="en-US" sz="2800" u="sng" dirty="0"/>
              <a:t>How Demons Come In / Causes of Curses</a:t>
            </a:r>
          </a:p>
          <a:p>
            <a:pPr algn="just"/>
            <a:r>
              <a:rPr lang="en-US" sz="2800" dirty="0"/>
              <a:t>Personal actions</a:t>
            </a:r>
          </a:p>
          <a:p>
            <a:pPr algn="just"/>
            <a:r>
              <a:rPr lang="en-US" sz="2800" dirty="0"/>
              <a:t>Blood covenants</a:t>
            </a:r>
          </a:p>
          <a:p>
            <a:pPr algn="just"/>
            <a:r>
              <a:rPr lang="en-US" sz="2800" dirty="0"/>
              <a:t>Pronouncements</a:t>
            </a:r>
          </a:p>
          <a:p>
            <a:pPr algn="just"/>
            <a:r>
              <a:rPr lang="en-US" sz="2800" dirty="0"/>
              <a:t>Child abuse</a:t>
            </a:r>
          </a:p>
          <a:p>
            <a:pPr algn="just"/>
            <a:r>
              <a:rPr lang="en-US" sz="2800" dirty="0"/>
              <a:t>Sexual abuse (prostitution, rape, pre-marital sex)</a:t>
            </a:r>
          </a:p>
          <a:p>
            <a:pPr algn="just"/>
            <a:r>
              <a:rPr lang="en-US" sz="2800" dirty="0"/>
              <a:t>Idolatry</a:t>
            </a:r>
          </a:p>
          <a:p>
            <a:pPr algn="just"/>
            <a:r>
              <a:rPr lang="en-US" sz="2800" dirty="0"/>
              <a:t>Cursed objects</a:t>
            </a:r>
          </a:p>
          <a:p>
            <a:pPr algn="just"/>
            <a:r>
              <a:rPr lang="en-US" sz="2800" dirty="0"/>
              <a:t>Occult background in your family</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33</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1951140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180075"/>
            <a:ext cx="10983286" cy="6093977"/>
          </a:xfrm>
        </p:spPr>
        <p:txBody>
          <a:bodyPr/>
          <a:lstStyle/>
          <a:p>
            <a:pPr marL="0" indent="0" algn="just">
              <a:buNone/>
            </a:pPr>
            <a:r>
              <a:rPr lang="en-US" sz="2800" dirty="0"/>
              <a:t>[Exodus 20]</a:t>
            </a:r>
          </a:p>
          <a:p>
            <a:pPr marL="0" indent="0" algn="just">
              <a:buNone/>
            </a:pPr>
            <a:r>
              <a:rPr lang="en-US" sz="2800" dirty="0"/>
              <a:t>Because of what your ancestors did in the past. </a:t>
            </a:r>
          </a:p>
          <a:p>
            <a:pPr marL="0" indent="0" algn="just">
              <a:buNone/>
            </a:pPr>
            <a:r>
              <a:rPr lang="en-US" sz="2800" dirty="0"/>
              <a:t>“We need the ministry of deliverance because Satan is not fair” …he oppresses people who don’t deserve to be oppressed.</a:t>
            </a:r>
          </a:p>
          <a:p>
            <a:pPr algn="just"/>
            <a:r>
              <a:rPr lang="en-US" sz="2800" dirty="0"/>
              <a:t>Personal occultic involvement</a:t>
            </a:r>
          </a:p>
          <a:p>
            <a:pPr marL="0" indent="0" algn="just">
              <a:buNone/>
            </a:pPr>
            <a:r>
              <a:rPr lang="en-US" sz="2800" dirty="0"/>
              <a:t>Deuteronomy 8; fortune telling</a:t>
            </a:r>
          </a:p>
          <a:p>
            <a:pPr algn="just"/>
            <a:r>
              <a:rPr lang="en-US" sz="2800" dirty="0"/>
              <a:t>Prenatal influences </a:t>
            </a:r>
          </a:p>
          <a:p>
            <a:pPr marL="0" indent="0" algn="just">
              <a:buNone/>
            </a:pPr>
            <a:r>
              <a:rPr lang="en-US" sz="2800" dirty="0"/>
              <a:t>Unborn babies are very sensitive to what people feel and say about them. “I wish I was not pregnant…child grows up feeling rejected”. </a:t>
            </a:r>
          </a:p>
          <a:p>
            <a:pPr algn="just"/>
            <a:r>
              <a:rPr lang="en-US" sz="2800" dirty="0"/>
              <a:t>Soulish Domination</a:t>
            </a:r>
          </a:p>
          <a:p>
            <a:pPr marL="0" indent="0" algn="just">
              <a:buNone/>
            </a:pPr>
            <a:r>
              <a:rPr lang="en-US" sz="2800" dirty="0"/>
              <a:t>Many people are dominated by a mother or someone you are just tied to.</a:t>
            </a:r>
          </a:p>
          <a:p>
            <a:pPr algn="just"/>
            <a:r>
              <a:rPr lang="en-US" sz="2800" dirty="0"/>
              <a:t>Early Childhood Pressures (Most demonic problems begin before the age of 8.)</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34</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42257558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290916"/>
            <a:ext cx="10983286" cy="5971339"/>
          </a:xfrm>
        </p:spPr>
        <p:txBody>
          <a:bodyPr/>
          <a:lstStyle/>
          <a:p>
            <a:pPr algn="just"/>
            <a:r>
              <a:rPr lang="en-US" sz="2800" dirty="0"/>
              <a:t>Moment of Weakness</a:t>
            </a:r>
          </a:p>
          <a:p>
            <a:pPr marL="0" indent="0" algn="just">
              <a:buNone/>
            </a:pPr>
            <a:r>
              <a:rPr lang="en-US" sz="2800" dirty="0"/>
              <a:t>[1 Peter 3]</a:t>
            </a:r>
          </a:p>
          <a:p>
            <a:pPr marL="0" indent="0" algn="just">
              <a:buNone/>
            </a:pPr>
            <a:r>
              <a:rPr lang="en-US" sz="2800" dirty="0"/>
              <a:t>If you give way to sudden terror, the spirit of fear can enter you. </a:t>
            </a:r>
          </a:p>
          <a:p>
            <a:pPr marL="0" indent="0" algn="just">
              <a:buNone/>
            </a:pPr>
            <a:r>
              <a:rPr lang="en-US" sz="2800" dirty="0"/>
              <a:t>[Soul ties – negative soul ties come as a result of sexual activity with anyone who is demonized one way or the other…it is very important to go through deliverance once you have had a sexual relationship with someone. </a:t>
            </a:r>
          </a:p>
          <a:p>
            <a:pPr marL="0" indent="0" algn="just">
              <a:buNone/>
            </a:pPr>
            <a:r>
              <a:rPr lang="en-US" sz="2800" dirty="0"/>
              <a:t>Many young people you deal with become demonized through this process. One sexual encounter can open the door to a great army of demons….]</a:t>
            </a:r>
          </a:p>
          <a:p>
            <a:pPr algn="just"/>
            <a:r>
              <a:rPr lang="en-US" sz="2800" dirty="0"/>
              <a:t>Sinful acts or habits</a:t>
            </a:r>
          </a:p>
          <a:p>
            <a:pPr marL="0" indent="0" algn="just">
              <a:buNone/>
            </a:pPr>
            <a:r>
              <a:rPr lang="en-US" sz="2800" dirty="0"/>
              <a:t>When you persistently sin. You open the door to demons</a:t>
            </a:r>
          </a:p>
          <a:p>
            <a:pPr algn="just"/>
            <a:r>
              <a:rPr lang="en-US" sz="2800" dirty="0"/>
              <a:t>Walls Broken Down </a:t>
            </a:r>
          </a:p>
          <a:p>
            <a:pPr marL="0" indent="0" algn="just">
              <a:buNone/>
            </a:pPr>
            <a:r>
              <a:rPr lang="en-US" sz="2800" dirty="0"/>
              <a:t>[Proverbs 25:28] When you lose control over yourself, you have broken down walls and almost any demon can walk in at any time.</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35</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10180107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429464"/>
            <a:ext cx="10983286" cy="5971339"/>
          </a:xfrm>
        </p:spPr>
        <p:txBody>
          <a:bodyPr/>
          <a:lstStyle/>
          <a:p>
            <a:pPr marL="0" indent="0" algn="just">
              <a:buNone/>
            </a:pPr>
            <a:r>
              <a:rPr lang="en-US" sz="2800" u="sng" dirty="0"/>
              <a:t>How to Break Free from demonic influence:</a:t>
            </a:r>
          </a:p>
          <a:p>
            <a:pPr marL="0" indent="0" algn="just">
              <a:buNone/>
            </a:pPr>
            <a:r>
              <a:rPr lang="en-US" sz="2800" dirty="0"/>
              <a:t>The first thing to take note of is to desire to be delivered. You can be delivered.</a:t>
            </a:r>
          </a:p>
          <a:p>
            <a:pPr marL="0" indent="0" algn="just">
              <a:buNone/>
            </a:pPr>
            <a:r>
              <a:rPr lang="en-US" sz="2800" dirty="0"/>
              <a:t>After you have the desire, you must believe that Jesus can set you free.</a:t>
            </a:r>
          </a:p>
          <a:p>
            <a:pPr marL="0" indent="0" algn="just">
              <a:buNone/>
            </a:pPr>
            <a:r>
              <a:rPr lang="en-US" sz="2800" dirty="0"/>
              <a:t>Follow the following directions to be delivered:</a:t>
            </a:r>
          </a:p>
          <a:p>
            <a:pPr algn="just"/>
            <a:r>
              <a:rPr lang="en-US" sz="2800" dirty="0"/>
              <a:t>Be humble; pride is the greatest barrier to deliverance.</a:t>
            </a:r>
          </a:p>
          <a:p>
            <a:pPr algn="just"/>
            <a:r>
              <a:rPr lang="en-US" sz="2800" dirty="0"/>
              <a:t>Be honest; call your problem by the right name.</a:t>
            </a:r>
          </a:p>
          <a:p>
            <a:pPr algn="just"/>
            <a:r>
              <a:rPr lang="en-US" sz="2800" dirty="0"/>
              <a:t>Confess your faith in Christ; “Jesus is the High Priest of our confession”. Confess any known sins of your own or your actions.</a:t>
            </a:r>
          </a:p>
          <a:p>
            <a:pPr marL="0" indent="0" algn="just">
              <a:buNone/>
            </a:pPr>
            <a:r>
              <a:rPr lang="en-US" sz="2800" dirty="0"/>
              <a:t>Your ancestors' sin can be the cause of your problem. You are not guilty because of their sins but you are suffering because of their sins.</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36</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6790986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429464"/>
            <a:ext cx="10983286" cy="5971339"/>
          </a:xfrm>
        </p:spPr>
        <p:txBody>
          <a:bodyPr/>
          <a:lstStyle/>
          <a:p>
            <a:pPr marL="0" indent="0" algn="just">
              <a:buNone/>
            </a:pPr>
            <a:r>
              <a:rPr lang="en-US" sz="2800" dirty="0"/>
              <a:t>Proverbs 28:13 (confess and forsake)</a:t>
            </a:r>
          </a:p>
          <a:p>
            <a:pPr algn="just"/>
            <a:r>
              <a:rPr lang="en-US" sz="2800" dirty="0"/>
              <a:t>Repent (turn around… it is a decision)</a:t>
            </a:r>
          </a:p>
          <a:p>
            <a:pPr marL="0" indent="0" algn="just">
              <a:buNone/>
            </a:pPr>
            <a:r>
              <a:rPr lang="en-US" sz="2800" dirty="0"/>
              <a:t>Accept personal responsibility</a:t>
            </a:r>
          </a:p>
          <a:p>
            <a:pPr algn="just"/>
            <a:r>
              <a:rPr lang="en-US" sz="2800" dirty="0"/>
              <a:t>Break every occultic contact</a:t>
            </a:r>
          </a:p>
          <a:p>
            <a:pPr marL="0" indent="0" algn="just">
              <a:buNone/>
            </a:pPr>
            <a:r>
              <a:rPr lang="en-US" sz="2800" dirty="0"/>
              <a:t>Rings – get rid of rings that were given to you by people. Aside from a wedding ring, you need to be mindful of the types of rings you put on. Rings usually are symbolic of covenants.</a:t>
            </a:r>
          </a:p>
          <a:p>
            <a:pPr marL="0" indent="0" algn="just">
              <a:buNone/>
            </a:pPr>
            <a:r>
              <a:rPr lang="en-US" sz="2800" dirty="0"/>
              <a:t>Get rid of everything. Burn objects / bury them if you can </a:t>
            </a:r>
          </a:p>
          <a:p>
            <a:pPr algn="just"/>
            <a:r>
              <a:rPr lang="en-US" sz="2800" dirty="0"/>
              <a:t>Forgive all other people; (you cannot forgive 90% of all people). Forgiveness is not an emotion. It has to do with the will. Make up your mind and speak… especially to those close </a:t>
            </a:r>
          </a:p>
          <a:p>
            <a:pPr marL="0" indent="0" algn="just">
              <a:buNone/>
            </a:pPr>
            <a:r>
              <a:rPr lang="en-US" sz="2800" dirty="0"/>
              <a:t>to you.</a:t>
            </a:r>
          </a:p>
          <a:p>
            <a:pPr algn="just"/>
            <a:r>
              <a:rPr lang="en-US" sz="2800" dirty="0"/>
              <a:t>Stand on Scripture: Joel 2:32 | Luke 10:19 | 1 John 3:8 | Colossians 1:13</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37</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18612559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429464"/>
            <a:ext cx="10983286" cy="5971339"/>
          </a:xfrm>
        </p:spPr>
        <p:txBody>
          <a:bodyPr/>
          <a:lstStyle/>
          <a:p>
            <a:pPr marL="0" indent="0" algn="just">
              <a:buNone/>
            </a:pPr>
            <a:r>
              <a:rPr lang="en-US" sz="2800" dirty="0"/>
              <a:t>Whoever calls upon the Name of the Lord shall be delivered! [Don’t force people who are not willing to be delivered]</a:t>
            </a:r>
          </a:p>
          <a:p>
            <a:pPr algn="just"/>
            <a:r>
              <a:rPr lang="en-US" sz="2800" dirty="0"/>
              <a:t>Expel (Cast Out)</a:t>
            </a:r>
          </a:p>
          <a:p>
            <a:pPr marL="0" indent="0" algn="just">
              <a:buNone/>
            </a:pPr>
            <a:r>
              <a:rPr lang="en-US" sz="2800" dirty="0"/>
              <a:t>If you inhale something you don’t want, you exhale it.</a:t>
            </a:r>
          </a:p>
          <a:p>
            <a:pPr marL="0" indent="0" algn="just">
              <a:buNone/>
            </a:pPr>
            <a:r>
              <a:rPr lang="en-US" sz="2800" dirty="0"/>
              <a:t>How to Stay Free</a:t>
            </a:r>
          </a:p>
          <a:p>
            <a:pPr algn="just"/>
            <a:r>
              <a:rPr lang="en-US" sz="2800" dirty="0"/>
              <a:t>The Word of God abiding in you [1 John 2:14, Psalm 119:130]</a:t>
            </a:r>
          </a:p>
          <a:p>
            <a:pPr algn="just"/>
            <a:r>
              <a:rPr lang="en-US" sz="2800" dirty="0"/>
              <a:t>Fellowship with other believers [1 John 1:4-5]</a:t>
            </a:r>
          </a:p>
          <a:p>
            <a:pPr algn="just"/>
            <a:r>
              <a:rPr lang="en-US" sz="2800" dirty="0"/>
              <a:t>Consistent prayer life</a:t>
            </a:r>
          </a:p>
          <a:p>
            <a:pPr algn="just"/>
            <a:r>
              <a:rPr lang="en-US" sz="2800" dirty="0"/>
              <a:t>Consistent quiet time</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38</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37355576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3A7EDB62-3E60-F44C-AE34-9495623E004A}"/>
              </a:ext>
            </a:extLst>
          </p:cNvPr>
          <p:cNvPicPr>
            <a:picLocks noGrp="1" noChangeAspect="1"/>
          </p:cNvPicPr>
          <p:nvPr>
            <p:ph type="pic" sz="quarter" idx="10"/>
          </p:nvPr>
        </p:nvPicPr>
        <p:blipFill>
          <a:blip r:embed="rId3">
            <a:alphaModFix amt="32000"/>
          </a:blip>
          <a:srcRect/>
          <a:stretch/>
        </p:blipFill>
        <p:spPr>
          <a:xfrm>
            <a:off x="710812" y="728545"/>
            <a:ext cx="5305661" cy="5305661"/>
          </a:xfrm>
        </p:spPr>
      </p:pic>
      <p:sp>
        <p:nvSpPr>
          <p:cNvPr id="7" name="Title 6">
            <a:extLst>
              <a:ext uri="{FF2B5EF4-FFF2-40B4-BE49-F238E27FC236}">
                <a16:creationId xmlns:a16="http://schemas.microsoft.com/office/drawing/2014/main" id="{532C5D74-7E71-4488-B3EF-73A86F046614}"/>
              </a:ext>
            </a:extLst>
          </p:cNvPr>
          <p:cNvSpPr>
            <a:spLocks noGrp="1"/>
          </p:cNvSpPr>
          <p:nvPr>
            <p:ph type="title"/>
          </p:nvPr>
        </p:nvSpPr>
        <p:spPr/>
        <p:txBody>
          <a:bodyPr/>
          <a:lstStyle/>
          <a:p>
            <a:r>
              <a:rPr lang="en-US" dirty="0"/>
              <a:t>Thank you</a:t>
            </a:r>
          </a:p>
        </p:txBody>
      </p:sp>
      <p:sp>
        <p:nvSpPr>
          <p:cNvPr id="5" name="Text Placeholder 4">
            <a:extLst>
              <a:ext uri="{FF2B5EF4-FFF2-40B4-BE49-F238E27FC236}">
                <a16:creationId xmlns:a16="http://schemas.microsoft.com/office/drawing/2014/main" id="{F91501E1-4EA1-44EB-AF62-6F74678A2331}"/>
              </a:ext>
            </a:extLst>
          </p:cNvPr>
          <p:cNvSpPr>
            <a:spLocks noGrp="1"/>
          </p:cNvSpPr>
          <p:nvPr>
            <p:ph type="body" sz="quarter" idx="11"/>
          </p:nvPr>
        </p:nvSpPr>
        <p:spPr>
          <a:xfrm>
            <a:off x="6495687" y="4122945"/>
            <a:ext cx="4533900" cy="503238"/>
          </a:xfrm>
        </p:spPr>
        <p:txBody>
          <a:bodyPr/>
          <a:lstStyle/>
          <a:p>
            <a:r>
              <a:rPr lang="en-US" dirty="0">
                <a:hlinkClick r:id="rId4"/>
              </a:rPr>
              <a:t>https://connectcyi.org</a:t>
            </a:r>
            <a:r>
              <a:rPr lang="en-US" dirty="0"/>
              <a:t> </a:t>
            </a:r>
          </a:p>
        </p:txBody>
      </p:sp>
    </p:spTree>
    <p:extLst>
      <p:ext uri="{BB962C8B-B14F-4D97-AF65-F5344CB8AC3E}">
        <p14:creationId xmlns:p14="http://schemas.microsoft.com/office/powerpoint/2010/main" val="2928802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38960" y="537150"/>
            <a:ext cx="11119196" cy="5614268"/>
          </a:xfrm>
        </p:spPr>
        <p:txBody>
          <a:bodyPr/>
          <a:lstStyle/>
          <a:p>
            <a:pPr marL="0" indent="0">
              <a:buNone/>
            </a:pPr>
            <a:r>
              <a:rPr lang="en-US" sz="2800" u="sng" dirty="0"/>
              <a:t>2. Man sinned and sin led to death</a:t>
            </a:r>
          </a:p>
          <a:p>
            <a:pPr marL="0" indent="0">
              <a:buNone/>
            </a:pPr>
            <a:r>
              <a:rPr lang="en-US" sz="2800" dirty="0"/>
              <a:t>[Genesis 2:15-17]. God gave the man a command not to eat from the tree of the knowledge of </a:t>
            </a:r>
          </a:p>
          <a:p>
            <a:pPr marL="0" indent="0">
              <a:buNone/>
            </a:pPr>
            <a:r>
              <a:rPr lang="en-US" sz="2800" dirty="0"/>
              <a:t>good and evil. The consequence of disobeying this commandment was death.</a:t>
            </a:r>
          </a:p>
          <a:p>
            <a:pPr marL="0" indent="0">
              <a:buNone/>
            </a:pPr>
            <a:r>
              <a:rPr lang="en-US" sz="2800" dirty="0"/>
              <a:t>[Genesis 3] Man disobeyed the command given by God, and death was introduced into the world.</a:t>
            </a:r>
          </a:p>
          <a:p>
            <a:pPr marL="0" indent="0">
              <a:buNone/>
            </a:pPr>
            <a:r>
              <a:rPr lang="en-US" sz="2800" dirty="0"/>
              <a:t>“Death means separation.” When we look at the scriptures, we can see death in three forms.</a:t>
            </a:r>
          </a:p>
          <a:p>
            <a:pPr marL="0" indent="0">
              <a:buNone/>
            </a:pPr>
            <a:r>
              <a:rPr lang="en-US" sz="2800" dirty="0"/>
              <a:t>a. Physical death – Luke 16:19-31</a:t>
            </a:r>
          </a:p>
          <a:p>
            <a:pPr marL="0" indent="0">
              <a:buNone/>
            </a:pPr>
            <a:r>
              <a:rPr lang="en-US" sz="2800" dirty="0"/>
              <a:t>b. Spiritual death – Ephesians 2:1</a:t>
            </a:r>
          </a:p>
          <a:p>
            <a:pPr marL="0" indent="0">
              <a:buNone/>
            </a:pPr>
            <a:r>
              <a:rPr lang="en-US" sz="2800" dirty="0"/>
              <a:t>c. Eternal death – Revelation 20:11-15</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4</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2468928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38960" y="911227"/>
            <a:ext cx="11119196" cy="4450486"/>
          </a:xfrm>
        </p:spPr>
        <p:txBody>
          <a:bodyPr/>
          <a:lstStyle/>
          <a:p>
            <a:pPr marL="0" indent="0">
              <a:buNone/>
            </a:pPr>
            <a:r>
              <a:rPr lang="en-US" sz="2800" dirty="0"/>
              <a:t>The consequence of man’s sin was that death was passed to everyone. [Romans 5:12 | Romans </a:t>
            </a:r>
          </a:p>
          <a:p>
            <a:pPr marL="0" indent="0">
              <a:buNone/>
            </a:pPr>
            <a:r>
              <a:rPr lang="en-US" sz="2800" dirty="0"/>
              <a:t>5:17]. Sin always leads to death (Separation).</a:t>
            </a:r>
          </a:p>
          <a:p>
            <a:pPr marL="0" indent="0">
              <a:buNone/>
            </a:pPr>
            <a:r>
              <a:rPr lang="en-US" sz="2800" dirty="0"/>
              <a:t>A life of separation is a life of hopelessness, confusion, despair, no peace with God.</a:t>
            </a:r>
          </a:p>
          <a:p>
            <a:pPr marL="0" indent="0">
              <a:buNone/>
            </a:pPr>
            <a:r>
              <a:rPr lang="en-US" sz="2800" dirty="0"/>
              <a:t>Sin brings curses, poverty, failure and empowers Satan to torment you.</a:t>
            </a:r>
          </a:p>
          <a:p>
            <a:pPr marL="0" indent="0">
              <a:buNone/>
            </a:pPr>
            <a:r>
              <a:rPr lang="en-US" sz="2800" dirty="0"/>
              <a:t>This life leads to eternal death (eternal separation from God) eventually. (Romans 6:23 – The ‘payment’, ‘salary’ for sin is death)</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5</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2470629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29842" y="1622470"/>
            <a:ext cx="10955576" cy="2984169"/>
          </a:xfrm>
        </p:spPr>
        <p:txBody>
          <a:bodyPr/>
          <a:lstStyle/>
          <a:p>
            <a:pPr marL="0" indent="0">
              <a:buNone/>
            </a:pPr>
            <a:r>
              <a:rPr lang="en-US" sz="2800" u="sng" dirty="0"/>
              <a:t>3. God hates your sinful life</a:t>
            </a:r>
          </a:p>
          <a:p>
            <a:pPr marL="0" indent="0">
              <a:buNone/>
            </a:pPr>
            <a:r>
              <a:rPr lang="en-US" sz="2800" dirty="0"/>
              <a:t>God does not hate the sinner but the sin of such a person.</a:t>
            </a:r>
          </a:p>
          <a:p>
            <a:pPr marL="0" indent="0">
              <a:buNone/>
            </a:pPr>
            <a:r>
              <a:rPr lang="en-US" sz="2800" dirty="0"/>
              <a:t>God is Holy!</a:t>
            </a:r>
          </a:p>
          <a:p>
            <a:pPr marL="0" indent="0">
              <a:buNone/>
            </a:pPr>
            <a:endParaRPr lang="en-US" sz="2800" dirty="0"/>
          </a:p>
          <a:p>
            <a:pPr marL="0" indent="0">
              <a:buNone/>
            </a:pP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6</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2472784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29842" y="444831"/>
            <a:ext cx="10955576" cy="6010907"/>
          </a:xfrm>
        </p:spPr>
        <p:txBody>
          <a:bodyPr/>
          <a:lstStyle/>
          <a:p>
            <a:pPr marL="0" indent="0">
              <a:buNone/>
            </a:pPr>
            <a:r>
              <a:rPr lang="en-US" sz="2800" u="sng" dirty="0"/>
              <a:t>4. God’s only provision for your sin is Jesus</a:t>
            </a:r>
          </a:p>
          <a:p>
            <a:pPr marL="0" indent="0">
              <a:buNone/>
            </a:pPr>
            <a:r>
              <a:rPr lang="en-US" sz="2800" dirty="0"/>
              <a:t>God’s Promise [Ezekiel 36:26]</a:t>
            </a:r>
          </a:p>
          <a:p>
            <a:pPr marL="0" indent="0">
              <a:buNone/>
            </a:pPr>
            <a:r>
              <a:rPr lang="en-US" sz="2800" dirty="0"/>
              <a:t>His Provision – God’s only provision for your sin is Jesus.</a:t>
            </a:r>
          </a:p>
          <a:p>
            <a:pPr marL="0" indent="0">
              <a:buNone/>
            </a:pPr>
            <a:r>
              <a:rPr lang="en-US" sz="2800" dirty="0"/>
              <a:t>(John 1:29| John 14:6 | Luke 19:10 | 1 Peter 3:18 | Revelation 1:5 | 2 Corinthians </a:t>
            </a:r>
          </a:p>
          <a:p>
            <a:pPr marL="0" indent="0">
              <a:buNone/>
            </a:pPr>
            <a:r>
              <a:rPr lang="en-US" sz="2800" dirty="0"/>
              <a:t>5:21)</a:t>
            </a:r>
          </a:p>
          <a:p>
            <a:pPr marL="0" indent="0">
              <a:buNone/>
            </a:pPr>
            <a:r>
              <a:rPr lang="en-US" sz="2800" dirty="0"/>
              <a:t>He died for our sin, and He resurrected and lives for us [Isaiah 53:5-6]. He took our place on the </a:t>
            </a:r>
          </a:p>
          <a:p>
            <a:pPr marL="0" indent="0">
              <a:buNone/>
            </a:pPr>
            <a:r>
              <a:rPr lang="en-US" sz="2800" dirty="0"/>
              <a:t>cross; He paid the price we were supposed to pay, the price of death.</a:t>
            </a:r>
          </a:p>
          <a:p>
            <a:pPr marL="0" indent="0">
              <a:buNone/>
            </a:pPr>
            <a:r>
              <a:rPr lang="en-US" sz="2800" dirty="0"/>
              <a:t>This is what we call the Gospel; That Christ died for our sins, was buried and He also resurrected. </a:t>
            </a:r>
          </a:p>
          <a:p>
            <a:pPr marL="0" indent="0">
              <a:buNone/>
            </a:pPr>
            <a:r>
              <a:rPr lang="en-US" sz="2800" dirty="0"/>
              <a:t>[1 Corinthians 15: 1 – 4] This is the Good News!</a:t>
            </a:r>
          </a:p>
          <a:p>
            <a:pPr marL="0" indent="0">
              <a:buNone/>
            </a:pP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7</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2461190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29842" y="444831"/>
            <a:ext cx="10955576" cy="6010907"/>
          </a:xfrm>
        </p:spPr>
        <p:txBody>
          <a:bodyPr/>
          <a:lstStyle/>
          <a:p>
            <a:pPr marL="0" indent="0">
              <a:buNone/>
            </a:pPr>
            <a:r>
              <a:rPr lang="en-US" sz="2800" u="sng" dirty="0"/>
              <a:t>5. Great Invitation. [1 John 2:2]</a:t>
            </a:r>
          </a:p>
          <a:p>
            <a:pPr marL="0" indent="0">
              <a:buNone/>
            </a:pPr>
            <a:r>
              <a:rPr lang="en-US" sz="2800" dirty="0"/>
              <a:t>The death of Jesus, which was the price for our sin, was God’s provision for man to be restored to </a:t>
            </a:r>
          </a:p>
          <a:p>
            <a:pPr marL="0" indent="0">
              <a:buNone/>
            </a:pPr>
            <a:r>
              <a:rPr lang="en-US" sz="2800" dirty="0"/>
              <a:t>an intimate love relationship with Him.</a:t>
            </a:r>
          </a:p>
          <a:p>
            <a:pPr marL="0" indent="0">
              <a:buNone/>
            </a:pPr>
            <a:r>
              <a:rPr lang="en-US" sz="2800" dirty="0"/>
              <a:t>Just like every other invitation, each person must personally respond by accepting Jesus as Lord and </a:t>
            </a:r>
          </a:p>
          <a:p>
            <a:pPr marL="0" indent="0">
              <a:buNone/>
            </a:pPr>
            <a:r>
              <a:rPr lang="en-US" sz="2800" dirty="0" err="1"/>
              <a:t>Saviour</a:t>
            </a:r>
            <a:r>
              <a:rPr lang="en-US" sz="2800" dirty="0"/>
              <a:t>. God does not force anyone to do so. This invitation cannot be responded to on behalf of </a:t>
            </a:r>
          </a:p>
          <a:p>
            <a:pPr marL="0" indent="0">
              <a:buNone/>
            </a:pPr>
            <a:r>
              <a:rPr lang="en-US" sz="2800" dirty="0"/>
              <a:t>anybody.</a:t>
            </a:r>
          </a:p>
          <a:p>
            <a:pPr marL="0" indent="0">
              <a:buNone/>
            </a:pPr>
            <a:endParaRPr lang="en-US" sz="2800" dirty="0"/>
          </a:p>
          <a:p>
            <a:pPr marL="0" indent="0">
              <a:buNone/>
            </a:pPr>
            <a:endParaRPr lang="en-US" sz="2800" dirty="0"/>
          </a:p>
          <a:p>
            <a:pPr marL="0" indent="0" algn="ctr">
              <a:buNone/>
            </a:pPr>
            <a:r>
              <a:rPr lang="en-US" sz="2800" i="1" dirty="0">
                <a:solidFill>
                  <a:srgbClr val="C00000"/>
                </a:solidFill>
              </a:rPr>
              <a:t>‘God will not act against your will.’</a:t>
            </a:r>
          </a:p>
          <a:p>
            <a:pPr marL="0" indent="0" algn="ctr">
              <a:buNone/>
            </a:pP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8</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2952190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29842" y="1082143"/>
            <a:ext cx="10955576" cy="4238005"/>
          </a:xfrm>
        </p:spPr>
        <p:txBody>
          <a:bodyPr/>
          <a:lstStyle/>
          <a:p>
            <a:pPr marL="0" indent="0">
              <a:buNone/>
            </a:pPr>
            <a:r>
              <a:rPr lang="en-US" sz="2800" u="sng" dirty="0"/>
              <a:t>What we get to receive when we invite Him; </a:t>
            </a:r>
          </a:p>
          <a:p>
            <a:r>
              <a:rPr lang="en-US" sz="2800" dirty="0"/>
              <a:t> The blessing of Abraham [Galatians 3:13-14]</a:t>
            </a:r>
          </a:p>
          <a:p>
            <a:r>
              <a:rPr lang="en-US" sz="2800" dirty="0"/>
              <a:t> We become the righteousness of God [2 Corinthians 5:21]</a:t>
            </a:r>
          </a:p>
          <a:p>
            <a:r>
              <a:rPr lang="en-US" sz="2800" dirty="0"/>
              <a:t> Peace with God through justification [Isaiah 53:15 &amp; Romans 5:1]</a:t>
            </a:r>
          </a:p>
          <a:p>
            <a:r>
              <a:rPr lang="en-US" sz="2800" dirty="0"/>
              <a:t> 2 Corinthians 8:9</a:t>
            </a:r>
          </a:p>
          <a:p>
            <a:r>
              <a:rPr lang="en-US" sz="2800" dirty="0"/>
              <a:t> Acceptance! He was rejected and forsaken so that we will be accepted [Isaiah 53:3-4]</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9</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3564831797"/>
      </p:ext>
    </p:extLst>
  </p:cSld>
  <p:clrMapOvr>
    <a:masterClrMapping/>
  </p:clrMapOvr>
</p:sld>
</file>

<file path=ppt/theme/theme1.xml><?xml version="1.0" encoding="utf-8"?>
<a:theme xmlns:a="http://schemas.openxmlformats.org/drawingml/2006/main" name="Office Theme">
  <a:themeElements>
    <a:clrScheme name="Contoso v2">
      <a:dk1>
        <a:sysClr val="windowText" lastClr="000000"/>
      </a:dk1>
      <a:lt1>
        <a:sysClr val="window" lastClr="FFFFFF"/>
      </a:lt1>
      <a:dk2>
        <a:srgbClr val="44546A"/>
      </a:dk2>
      <a:lt2>
        <a:srgbClr val="E7E6E6"/>
      </a:lt2>
      <a:accent1>
        <a:srgbClr val="155078"/>
      </a:accent1>
      <a:accent2>
        <a:srgbClr val="0F3955"/>
      </a:accent2>
      <a:accent3>
        <a:srgbClr val="BF678E"/>
      </a:accent3>
      <a:accent4>
        <a:srgbClr val="B2606E"/>
      </a:accent4>
      <a:accent5>
        <a:srgbClr val="731F1C"/>
      </a:accent5>
      <a:accent6>
        <a:srgbClr val="666666"/>
      </a:accent6>
      <a:hlink>
        <a:srgbClr val="BF678E"/>
      </a:hlink>
      <a:folHlink>
        <a:srgbClr val="731F1C"/>
      </a:folHlink>
    </a:clrScheme>
    <a:fontScheme name="Contoso v2">
      <a:majorFont>
        <a:latin typeface="Corbel"/>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88997677_Rose suite presentation_AAS_v4" id="{97C8BA14-D802-4795-89C7-EAA620DD846B}" vid="{D162D178-FB75-4B8B-B67A-CA51C6DCA18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C94996C2-A795-46F9-93BE-0C463FDCD1BC}">
  <ds:schemaRefs>
    <ds:schemaRef ds:uri="http://schemas.microsoft.com/sharepoint/v3/contenttype/forms"/>
  </ds:schemaRefs>
</ds:datastoreItem>
</file>

<file path=customXml/itemProps2.xml><?xml version="1.0" encoding="utf-8"?>
<ds:datastoreItem xmlns:ds="http://schemas.openxmlformats.org/officeDocument/2006/customXml" ds:itemID="{75D9C8E3-B635-4963-8B68-3FC691872B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872F8CF-3688-4B14-A13A-EB7FF46D2F47}">
  <ds:schemaRefs>
    <ds:schemaRef ds:uri="16c05727-aa75-4e4a-9b5f-8a80a1165891"/>
    <ds:schemaRef ds:uri="http://purl.org/dc/elements/1.1/"/>
    <ds:schemaRef ds:uri="http://www.w3.org/XML/1998/namespace"/>
    <ds:schemaRef ds:uri="http://purl.org/dc/dcmitype/"/>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71af3243-3dd4-4a8d-8c0d-dd76da1f02a5"/>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Rose suite presentation</Template>
  <TotalTime>1127</TotalTime>
  <Words>3066</Words>
  <Application>Microsoft Office PowerPoint</Application>
  <PresentationFormat>Widescreen</PresentationFormat>
  <Paragraphs>309</Paragraphs>
  <Slides>39</Slides>
  <Notes>35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Arial</vt:lpstr>
      <vt:lpstr>Calibri</vt:lpstr>
      <vt:lpstr>Corbel</vt:lpstr>
      <vt:lpstr>Office Theme</vt:lpstr>
      <vt:lpstr>Level 2</vt:lpstr>
      <vt:lpstr>Class 1</vt:lpstr>
      <vt:lpstr>THE NEW BIRTH EXPERIENCE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TO SHARE JESUS</vt:lpstr>
      <vt:lpstr>PowerPoint Presentation</vt:lpstr>
      <vt:lpstr>Class 2</vt:lpstr>
      <vt:lpstr>WATER BAPTISM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Class 3</vt:lpstr>
      <vt:lpstr>HOLY SPIRIT BAPTISM </vt:lpstr>
      <vt:lpstr>PowerPoint Presentation</vt:lpstr>
      <vt:lpstr>Class 4 </vt:lpstr>
      <vt:lpstr>DELIVERANCE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I</dc:title>
  <dc:creator>Kwadwo Agyapon-Ntra</dc:creator>
  <cp:lastModifiedBy>win10</cp:lastModifiedBy>
  <cp:revision>8</cp:revision>
  <dcterms:created xsi:type="dcterms:W3CDTF">2021-10-05T17:35:06Z</dcterms:created>
  <dcterms:modified xsi:type="dcterms:W3CDTF">2022-02-10T11:02:28Z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