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5"/>
  </p:notesMasterIdLst>
  <p:handoutMasterIdLst>
    <p:handoutMasterId r:id="rId46"/>
  </p:handoutMasterIdLst>
  <p:sldIdLst>
    <p:sldId id="257" r:id="rId5"/>
    <p:sldId id="283" r:id="rId6"/>
    <p:sldId id="289" r:id="rId7"/>
    <p:sldId id="290" r:id="rId8"/>
    <p:sldId id="291" r:id="rId9"/>
    <p:sldId id="292" r:id="rId10"/>
    <p:sldId id="293" r:id="rId11"/>
    <p:sldId id="294" r:id="rId12"/>
    <p:sldId id="295" r:id="rId13"/>
    <p:sldId id="296" r:id="rId14"/>
    <p:sldId id="297" r:id="rId15"/>
    <p:sldId id="298" r:id="rId16"/>
    <p:sldId id="299" r:id="rId17"/>
    <p:sldId id="300" r:id="rId18"/>
    <p:sldId id="285" r:id="rId19"/>
    <p:sldId id="301" r:id="rId20"/>
    <p:sldId id="302" r:id="rId21"/>
    <p:sldId id="311" r:id="rId22"/>
    <p:sldId id="303" r:id="rId23"/>
    <p:sldId id="304" r:id="rId24"/>
    <p:sldId id="305" r:id="rId25"/>
    <p:sldId id="306" r:id="rId26"/>
    <p:sldId id="307" r:id="rId27"/>
    <p:sldId id="308" r:id="rId28"/>
    <p:sldId id="309" r:id="rId29"/>
    <p:sldId id="312" r:id="rId30"/>
    <p:sldId id="310" r:id="rId31"/>
    <p:sldId id="313" r:id="rId32"/>
    <p:sldId id="314" r:id="rId33"/>
    <p:sldId id="315" r:id="rId34"/>
    <p:sldId id="286" r:id="rId35"/>
    <p:sldId id="316" r:id="rId36"/>
    <p:sldId id="317" r:id="rId37"/>
    <p:sldId id="318" r:id="rId38"/>
    <p:sldId id="319" r:id="rId39"/>
    <p:sldId id="320" r:id="rId40"/>
    <p:sldId id="321" r:id="rId41"/>
    <p:sldId id="322" r:id="rId42"/>
    <p:sldId id="323" r:id="rId43"/>
    <p:sldId id="275"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4A57"/>
    <a:srgbClr val="B2606E"/>
    <a:srgbClr val="FFFFFF"/>
    <a:srgbClr val="2C567A"/>
    <a:srgbClr val="0D1D51"/>
    <a:srgbClr val="0072C7"/>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065" autoAdjust="0"/>
  </p:normalViewPr>
  <p:slideViewPr>
    <p:cSldViewPr snapToGrid="0" showGuides="1">
      <p:cViewPr>
        <p:scale>
          <a:sx n="62" d="100"/>
          <a:sy n="62" d="100"/>
        </p:scale>
        <p:origin x="758" y="581"/>
      </p:cViewPr>
      <p:guideLst>
        <p:guide orient="horz" pos="2160"/>
        <p:guide pos="3840"/>
      </p:guideLst>
    </p:cSldViewPr>
  </p:slideViewPr>
  <p:notesTextViewPr>
    <p:cViewPr>
      <p:scale>
        <a:sx n="1" d="1"/>
        <a:sy n="1" d="1"/>
      </p:scale>
      <p:origin x="0" y="0"/>
    </p:cViewPr>
  </p:notesTextViewPr>
  <p:sorterViewPr>
    <p:cViewPr>
      <p:scale>
        <a:sx n="100" d="100"/>
        <a:sy n="100" d="100"/>
      </p:scale>
      <p:origin x="0" y="-413"/>
    </p:cViewPr>
  </p:sorterViewPr>
  <p:notesViewPr>
    <p:cSldViewPr snapToGrid="0">
      <p:cViewPr varScale="1">
        <p:scale>
          <a:sx n="60" d="100"/>
          <a:sy n="60" d="100"/>
        </p:scale>
        <p:origin x="2424" y="19"/>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51B4DD-15C8-4661-884B-618628EC12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78A688-EE94-44BF-A9B6-FD51CF6D64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F50357-9784-4A90-96B4-0B331B4230FA}" type="datetimeFigureOut">
              <a:rPr lang="en-US" smtClean="0"/>
              <a:t>10/5/2021</a:t>
            </a:fld>
            <a:endParaRPr lang="en-US" dirty="0"/>
          </a:p>
        </p:txBody>
      </p:sp>
      <p:sp>
        <p:nvSpPr>
          <p:cNvPr id="4" name="Footer Placeholder 3">
            <a:extLst>
              <a:ext uri="{FF2B5EF4-FFF2-40B4-BE49-F238E27FC236}">
                <a16:creationId xmlns:a16="http://schemas.microsoft.com/office/drawing/2014/main" id="{97CB2C68-562A-4D2A-9890-4436EDCEC7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41883F-BA65-4049-B6C2-7C1A5A6D08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150802-3B37-42FB-BECC-88074371FEFB}" type="slidenum">
              <a:rPr lang="en-US" smtClean="0"/>
              <a:t>‹#›</a:t>
            </a:fld>
            <a:endParaRPr lang="en-US" dirty="0"/>
          </a:p>
        </p:txBody>
      </p:sp>
    </p:spTree>
    <p:extLst>
      <p:ext uri="{BB962C8B-B14F-4D97-AF65-F5344CB8AC3E}">
        <p14:creationId xmlns:p14="http://schemas.microsoft.com/office/powerpoint/2010/main" val="968079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FB4FA-E877-413E-B608-88789D806C57}" type="datetimeFigureOut">
              <a:rPr lang="en-US" noProof="0" smtClean="0"/>
              <a:t>10/5/2021</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36304E-FDE3-4B4F-A3B7-EBE87F3FA5E2}" type="slidenum">
              <a:rPr lang="en-US" noProof="0" smtClean="0"/>
              <a:t>‹#›</a:t>
            </a:fld>
            <a:endParaRPr lang="en-US" noProof="0" dirty="0"/>
          </a:p>
        </p:txBody>
      </p:sp>
    </p:spTree>
    <p:extLst>
      <p:ext uri="{BB962C8B-B14F-4D97-AF65-F5344CB8AC3E}">
        <p14:creationId xmlns:p14="http://schemas.microsoft.com/office/powerpoint/2010/main" val="408513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a:p>
        </p:txBody>
      </p:sp>
    </p:spTree>
    <p:extLst>
      <p:ext uri="{BB962C8B-B14F-4D97-AF65-F5344CB8AC3E}">
        <p14:creationId xmlns:p14="http://schemas.microsoft.com/office/powerpoint/2010/main" val="298553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11</a:t>
            </a:fld>
            <a:endParaRPr lang="en-US"/>
          </a:p>
        </p:txBody>
      </p:sp>
    </p:spTree>
    <p:extLst>
      <p:ext uri="{BB962C8B-B14F-4D97-AF65-F5344CB8AC3E}">
        <p14:creationId xmlns:p14="http://schemas.microsoft.com/office/powerpoint/2010/main" val="30024096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12</a:t>
            </a:fld>
            <a:endParaRPr lang="en-US"/>
          </a:p>
        </p:txBody>
      </p:sp>
    </p:spTree>
    <p:extLst>
      <p:ext uri="{BB962C8B-B14F-4D97-AF65-F5344CB8AC3E}">
        <p14:creationId xmlns:p14="http://schemas.microsoft.com/office/powerpoint/2010/main" val="4209131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13</a:t>
            </a:fld>
            <a:endParaRPr lang="en-US"/>
          </a:p>
        </p:txBody>
      </p:sp>
    </p:spTree>
    <p:extLst>
      <p:ext uri="{BB962C8B-B14F-4D97-AF65-F5344CB8AC3E}">
        <p14:creationId xmlns:p14="http://schemas.microsoft.com/office/powerpoint/2010/main" val="4950465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14</a:t>
            </a:fld>
            <a:endParaRPr lang="en-US"/>
          </a:p>
        </p:txBody>
      </p:sp>
    </p:spTree>
    <p:extLst>
      <p:ext uri="{BB962C8B-B14F-4D97-AF65-F5344CB8AC3E}">
        <p14:creationId xmlns:p14="http://schemas.microsoft.com/office/powerpoint/2010/main" val="85870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16</a:t>
            </a:fld>
            <a:endParaRPr lang="en-US"/>
          </a:p>
        </p:txBody>
      </p:sp>
    </p:spTree>
    <p:extLst>
      <p:ext uri="{BB962C8B-B14F-4D97-AF65-F5344CB8AC3E}">
        <p14:creationId xmlns:p14="http://schemas.microsoft.com/office/powerpoint/2010/main" val="861657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17</a:t>
            </a:fld>
            <a:endParaRPr lang="en-US"/>
          </a:p>
        </p:txBody>
      </p:sp>
    </p:spTree>
    <p:extLst>
      <p:ext uri="{BB962C8B-B14F-4D97-AF65-F5344CB8AC3E}">
        <p14:creationId xmlns:p14="http://schemas.microsoft.com/office/powerpoint/2010/main" val="29793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18</a:t>
            </a:fld>
            <a:endParaRPr lang="en-US"/>
          </a:p>
        </p:txBody>
      </p:sp>
    </p:spTree>
    <p:extLst>
      <p:ext uri="{BB962C8B-B14F-4D97-AF65-F5344CB8AC3E}">
        <p14:creationId xmlns:p14="http://schemas.microsoft.com/office/powerpoint/2010/main" val="1357332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19</a:t>
            </a:fld>
            <a:endParaRPr lang="en-US"/>
          </a:p>
        </p:txBody>
      </p:sp>
    </p:spTree>
    <p:extLst>
      <p:ext uri="{BB962C8B-B14F-4D97-AF65-F5344CB8AC3E}">
        <p14:creationId xmlns:p14="http://schemas.microsoft.com/office/powerpoint/2010/main" val="35269428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20</a:t>
            </a:fld>
            <a:endParaRPr lang="en-US"/>
          </a:p>
        </p:txBody>
      </p:sp>
    </p:spTree>
    <p:extLst>
      <p:ext uri="{BB962C8B-B14F-4D97-AF65-F5344CB8AC3E}">
        <p14:creationId xmlns:p14="http://schemas.microsoft.com/office/powerpoint/2010/main" val="2851136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21</a:t>
            </a:fld>
            <a:endParaRPr lang="en-US"/>
          </a:p>
        </p:txBody>
      </p:sp>
    </p:spTree>
    <p:extLst>
      <p:ext uri="{BB962C8B-B14F-4D97-AF65-F5344CB8AC3E}">
        <p14:creationId xmlns:p14="http://schemas.microsoft.com/office/powerpoint/2010/main" val="2719168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a:t>
            </a:fld>
            <a:endParaRPr lang="en-US"/>
          </a:p>
        </p:txBody>
      </p:sp>
    </p:spTree>
    <p:extLst>
      <p:ext uri="{BB962C8B-B14F-4D97-AF65-F5344CB8AC3E}">
        <p14:creationId xmlns:p14="http://schemas.microsoft.com/office/powerpoint/2010/main" val="1364510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22</a:t>
            </a:fld>
            <a:endParaRPr lang="en-US"/>
          </a:p>
        </p:txBody>
      </p:sp>
    </p:spTree>
    <p:extLst>
      <p:ext uri="{BB962C8B-B14F-4D97-AF65-F5344CB8AC3E}">
        <p14:creationId xmlns:p14="http://schemas.microsoft.com/office/powerpoint/2010/main" val="41453455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23</a:t>
            </a:fld>
            <a:endParaRPr lang="en-US"/>
          </a:p>
        </p:txBody>
      </p:sp>
    </p:spTree>
    <p:extLst>
      <p:ext uri="{BB962C8B-B14F-4D97-AF65-F5344CB8AC3E}">
        <p14:creationId xmlns:p14="http://schemas.microsoft.com/office/powerpoint/2010/main" val="23959709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24</a:t>
            </a:fld>
            <a:endParaRPr lang="en-US"/>
          </a:p>
        </p:txBody>
      </p:sp>
    </p:spTree>
    <p:extLst>
      <p:ext uri="{BB962C8B-B14F-4D97-AF65-F5344CB8AC3E}">
        <p14:creationId xmlns:p14="http://schemas.microsoft.com/office/powerpoint/2010/main" val="3362055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25</a:t>
            </a:fld>
            <a:endParaRPr lang="en-US"/>
          </a:p>
        </p:txBody>
      </p:sp>
    </p:spTree>
    <p:extLst>
      <p:ext uri="{BB962C8B-B14F-4D97-AF65-F5344CB8AC3E}">
        <p14:creationId xmlns:p14="http://schemas.microsoft.com/office/powerpoint/2010/main" val="13310605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26</a:t>
            </a:fld>
            <a:endParaRPr lang="en-US"/>
          </a:p>
        </p:txBody>
      </p:sp>
    </p:spTree>
    <p:extLst>
      <p:ext uri="{BB962C8B-B14F-4D97-AF65-F5344CB8AC3E}">
        <p14:creationId xmlns:p14="http://schemas.microsoft.com/office/powerpoint/2010/main" val="6044940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27</a:t>
            </a:fld>
            <a:endParaRPr lang="en-US"/>
          </a:p>
        </p:txBody>
      </p:sp>
    </p:spTree>
    <p:extLst>
      <p:ext uri="{BB962C8B-B14F-4D97-AF65-F5344CB8AC3E}">
        <p14:creationId xmlns:p14="http://schemas.microsoft.com/office/powerpoint/2010/main" val="39422105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28</a:t>
            </a:fld>
            <a:endParaRPr lang="en-US"/>
          </a:p>
        </p:txBody>
      </p:sp>
    </p:spTree>
    <p:extLst>
      <p:ext uri="{BB962C8B-B14F-4D97-AF65-F5344CB8AC3E}">
        <p14:creationId xmlns:p14="http://schemas.microsoft.com/office/powerpoint/2010/main" val="37237327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29</a:t>
            </a:fld>
            <a:endParaRPr lang="en-US"/>
          </a:p>
        </p:txBody>
      </p:sp>
    </p:spTree>
    <p:extLst>
      <p:ext uri="{BB962C8B-B14F-4D97-AF65-F5344CB8AC3E}">
        <p14:creationId xmlns:p14="http://schemas.microsoft.com/office/powerpoint/2010/main" val="25672696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30</a:t>
            </a:fld>
            <a:endParaRPr lang="en-US"/>
          </a:p>
        </p:txBody>
      </p:sp>
    </p:spTree>
    <p:extLst>
      <p:ext uri="{BB962C8B-B14F-4D97-AF65-F5344CB8AC3E}">
        <p14:creationId xmlns:p14="http://schemas.microsoft.com/office/powerpoint/2010/main" val="8343927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32</a:t>
            </a:fld>
            <a:endParaRPr lang="en-US"/>
          </a:p>
        </p:txBody>
      </p:sp>
    </p:spTree>
    <p:extLst>
      <p:ext uri="{BB962C8B-B14F-4D97-AF65-F5344CB8AC3E}">
        <p14:creationId xmlns:p14="http://schemas.microsoft.com/office/powerpoint/2010/main" val="3190312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a:t>
            </a:fld>
            <a:endParaRPr lang="en-US"/>
          </a:p>
        </p:txBody>
      </p:sp>
    </p:spTree>
    <p:extLst>
      <p:ext uri="{BB962C8B-B14F-4D97-AF65-F5344CB8AC3E}">
        <p14:creationId xmlns:p14="http://schemas.microsoft.com/office/powerpoint/2010/main" val="29406100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33</a:t>
            </a:fld>
            <a:endParaRPr lang="en-US"/>
          </a:p>
        </p:txBody>
      </p:sp>
    </p:spTree>
    <p:extLst>
      <p:ext uri="{BB962C8B-B14F-4D97-AF65-F5344CB8AC3E}">
        <p14:creationId xmlns:p14="http://schemas.microsoft.com/office/powerpoint/2010/main" val="55967185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34</a:t>
            </a:fld>
            <a:endParaRPr lang="en-US"/>
          </a:p>
        </p:txBody>
      </p:sp>
    </p:spTree>
    <p:extLst>
      <p:ext uri="{BB962C8B-B14F-4D97-AF65-F5344CB8AC3E}">
        <p14:creationId xmlns:p14="http://schemas.microsoft.com/office/powerpoint/2010/main" val="8908837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35</a:t>
            </a:fld>
            <a:endParaRPr lang="en-US"/>
          </a:p>
        </p:txBody>
      </p:sp>
    </p:spTree>
    <p:extLst>
      <p:ext uri="{BB962C8B-B14F-4D97-AF65-F5344CB8AC3E}">
        <p14:creationId xmlns:p14="http://schemas.microsoft.com/office/powerpoint/2010/main" val="4367929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36</a:t>
            </a:fld>
            <a:endParaRPr lang="en-US"/>
          </a:p>
        </p:txBody>
      </p:sp>
    </p:spTree>
    <p:extLst>
      <p:ext uri="{BB962C8B-B14F-4D97-AF65-F5344CB8AC3E}">
        <p14:creationId xmlns:p14="http://schemas.microsoft.com/office/powerpoint/2010/main" val="26004852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37</a:t>
            </a:fld>
            <a:endParaRPr lang="en-US"/>
          </a:p>
        </p:txBody>
      </p:sp>
    </p:spTree>
    <p:extLst>
      <p:ext uri="{BB962C8B-B14F-4D97-AF65-F5344CB8AC3E}">
        <p14:creationId xmlns:p14="http://schemas.microsoft.com/office/powerpoint/2010/main" val="8840861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38</a:t>
            </a:fld>
            <a:endParaRPr lang="en-US"/>
          </a:p>
        </p:txBody>
      </p:sp>
    </p:spTree>
    <p:extLst>
      <p:ext uri="{BB962C8B-B14F-4D97-AF65-F5344CB8AC3E}">
        <p14:creationId xmlns:p14="http://schemas.microsoft.com/office/powerpoint/2010/main" val="41796854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39</a:t>
            </a:fld>
            <a:endParaRPr lang="en-US"/>
          </a:p>
        </p:txBody>
      </p:sp>
    </p:spTree>
    <p:extLst>
      <p:ext uri="{BB962C8B-B14F-4D97-AF65-F5344CB8AC3E}">
        <p14:creationId xmlns:p14="http://schemas.microsoft.com/office/powerpoint/2010/main" val="31246689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40</a:t>
            </a:fld>
            <a:endParaRPr lang="en-US"/>
          </a:p>
        </p:txBody>
      </p:sp>
    </p:spTree>
    <p:extLst>
      <p:ext uri="{BB962C8B-B14F-4D97-AF65-F5344CB8AC3E}">
        <p14:creationId xmlns:p14="http://schemas.microsoft.com/office/powerpoint/2010/main" val="4057122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a:t>
            </a:fld>
            <a:endParaRPr lang="en-US"/>
          </a:p>
        </p:txBody>
      </p:sp>
    </p:spTree>
    <p:extLst>
      <p:ext uri="{BB962C8B-B14F-4D97-AF65-F5344CB8AC3E}">
        <p14:creationId xmlns:p14="http://schemas.microsoft.com/office/powerpoint/2010/main" val="2715079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6</a:t>
            </a:fld>
            <a:endParaRPr lang="en-US"/>
          </a:p>
        </p:txBody>
      </p:sp>
    </p:spTree>
    <p:extLst>
      <p:ext uri="{BB962C8B-B14F-4D97-AF65-F5344CB8AC3E}">
        <p14:creationId xmlns:p14="http://schemas.microsoft.com/office/powerpoint/2010/main" val="3702158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7</a:t>
            </a:fld>
            <a:endParaRPr lang="en-US"/>
          </a:p>
        </p:txBody>
      </p:sp>
    </p:spTree>
    <p:extLst>
      <p:ext uri="{BB962C8B-B14F-4D97-AF65-F5344CB8AC3E}">
        <p14:creationId xmlns:p14="http://schemas.microsoft.com/office/powerpoint/2010/main" val="2213998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8</a:t>
            </a:fld>
            <a:endParaRPr lang="en-US"/>
          </a:p>
        </p:txBody>
      </p:sp>
    </p:spTree>
    <p:extLst>
      <p:ext uri="{BB962C8B-B14F-4D97-AF65-F5344CB8AC3E}">
        <p14:creationId xmlns:p14="http://schemas.microsoft.com/office/powerpoint/2010/main" val="991367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9</a:t>
            </a:fld>
            <a:endParaRPr lang="en-US"/>
          </a:p>
        </p:txBody>
      </p:sp>
    </p:spTree>
    <p:extLst>
      <p:ext uri="{BB962C8B-B14F-4D97-AF65-F5344CB8AC3E}">
        <p14:creationId xmlns:p14="http://schemas.microsoft.com/office/powerpoint/2010/main" val="2165638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10</a:t>
            </a:fld>
            <a:endParaRPr lang="en-US"/>
          </a:p>
        </p:txBody>
      </p:sp>
    </p:spTree>
    <p:extLst>
      <p:ext uri="{BB962C8B-B14F-4D97-AF65-F5344CB8AC3E}">
        <p14:creationId xmlns:p14="http://schemas.microsoft.com/office/powerpoint/2010/main" val="3707791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accent4"/>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07823" y="5895970"/>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49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87995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eam Slide">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31CD316-21C7-4FA9-A45A-374D6AE71ED5}"/>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36" name="Freeform 5">
              <a:extLst>
                <a:ext uri="{FF2B5EF4-FFF2-40B4-BE49-F238E27FC236}">
                  <a16:creationId xmlns:a16="http://schemas.microsoft.com/office/drawing/2014/main" id="{E107D9FB-3967-4583-A9DA-6787AF71202C}"/>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6">
              <a:extLst>
                <a:ext uri="{FF2B5EF4-FFF2-40B4-BE49-F238E27FC236}">
                  <a16:creationId xmlns:a16="http://schemas.microsoft.com/office/drawing/2014/main" id="{138D5FEB-37FF-4F26-B625-CE2BE91FF21B}"/>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8" name="Freeform 7">
              <a:extLst>
                <a:ext uri="{FF2B5EF4-FFF2-40B4-BE49-F238E27FC236}">
                  <a16:creationId xmlns:a16="http://schemas.microsoft.com/office/drawing/2014/main" id="{6C2B67E8-673C-422C-B021-296E2E2B952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Oval 22">
            <a:extLst>
              <a:ext uri="{FF2B5EF4-FFF2-40B4-BE49-F238E27FC236}">
                <a16:creationId xmlns:a16="http://schemas.microsoft.com/office/drawing/2014/main" id="{687010E4-ADF2-486D-8DF7-B0FF38C6DADF}"/>
              </a:ext>
            </a:extLst>
          </p:cNvPr>
          <p:cNvSpPr/>
          <p:nvPr userDrawn="1"/>
        </p:nvSpPr>
        <p:spPr>
          <a:xfrm>
            <a:off x="954140"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9159AA79-2237-4A27-BBC2-D44032158D19}"/>
              </a:ext>
            </a:extLst>
          </p:cNvPr>
          <p:cNvSpPr/>
          <p:nvPr userDrawn="1"/>
        </p:nvSpPr>
        <p:spPr>
          <a:xfrm>
            <a:off x="3807539"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272B962-9566-42D2-B4C3-E7AA81884A83}"/>
              </a:ext>
            </a:extLst>
          </p:cNvPr>
          <p:cNvSpPr/>
          <p:nvPr userDrawn="1"/>
        </p:nvSpPr>
        <p:spPr>
          <a:xfrm>
            <a:off x="6646275"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19733285-016C-4C38-816C-83D30C075C70}"/>
              </a:ext>
            </a:extLst>
          </p:cNvPr>
          <p:cNvSpPr/>
          <p:nvPr userDrawn="1"/>
        </p:nvSpPr>
        <p:spPr>
          <a:xfrm>
            <a:off x="9498658"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EF40DBA4-AB63-4B47-B37F-BCC3D59B5392}"/>
              </a:ext>
            </a:extLst>
          </p:cNvPr>
          <p:cNvSpPr/>
          <p:nvPr userDrawn="1"/>
        </p:nvSpPr>
        <p:spPr>
          <a:xfrm>
            <a:off x="4011967"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33EF0AFB-D099-4FF1-8963-7DA87268867F}"/>
              </a:ext>
            </a:extLst>
          </p:cNvPr>
          <p:cNvSpPr/>
          <p:nvPr userDrawn="1"/>
        </p:nvSpPr>
        <p:spPr>
          <a:xfrm>
            <a:off x="6850703"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21">
            <a:extLst>
              <a:ext uri="{FF2B5EF4-FFF2-40B4-BE49-F238E27FC236}">
                <a16:creationId xmlns:a16="http://schemas.microsoft.com/office/drawing/2014/main" id="{6872C96E-9AF3-4FA0-8180-C213C7F2209E}"/>
              </a:ext>
            </a:extLst>
          </p:cNvPr>
          <p:cNvSpPr/>
          <p:nvPr userDrawn="1"/>
        </p:nvSpPr>
        <p:spPr>
          <a:xfrm>
            <a:off x="9703086"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3A08BE29-CFA5-4E0D-9DBE-A430AE1B8072}"/>
              </a:ext>
            </a:extLst>
          </p:cNvPr>
          <p:cNvSpPr/>
          <p:nvPr userDrawn="1"/>
        </p:nvSpPr>
        <p:spPr>
          <a:xfrm>
            <a:off x="1158568"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3" name="Picture Placeholder 2">
            <a:extLst>
              <a:ext uri="{FF2B5EF4-FFF2-40B4-BE49-F238E27FC236}">
                <a16:creationId xmlns:a16="http://schemas.microsoft.com/office/drawing/2014/main" id="{B1B995BE-66C2-4379-885F-4BE069DA39E4}"/>
              </a:ext>
            </a:extLst>
          </p:cNvPr>
          <p:cNvSpPr>
            <a:spLocks noGrp="1"/>
          </p:cNvSpPr>
          <p:nvPr>
            <p:ph type="pic" sz="quarter" idx="13"/>
          </p:nvPr>
        </p:nvSpPr>
        <p:spPr>
          <a:xfrm>
            <a:off x="1103638"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1" name="Picture Placeholder 2">
            <a:extLst>
              <a:ext uri="{FF2B5EF4-FFF2-40B4-BE49-F238E27FC236}">
                <a16:creationId xmlns:a16="http://schemas.microsoft.com/office/drawing/2014/main" id="{9B56B6C6-9F3C-4E80-BBAD-280E697B895C}"/>
              </a:ext>
            </a:extLst>
          </p:cNvPr>
          <p:cNvSpPr>
            <a:spLocks noGrp="1"/>
          </p:cNvSpPr>
          <p:nvPr>
            <p:ph type="pic" sz="quarter" idx="14"/>
          </p:nvPr>
        </p:nvSpPr>
        <p:spPr>
          <a:xfrm>
            <a:off x="3957037"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2" name="Picture Placeholder 2">
            <a:extLst>
              <a:ext uri="{FF2B5EF4-FFF2-40B4-BE49-F238E27FC236}">
                <a16:creationId xmlns:a16="http://schemas.microsoft.com/office/drawing/2014/main" id="{54704160-1ED7-4B90-8963-0F887C73E94D}"/>
              </a:ext>
            </a:extLst>
          </p:cNvPr>
          <p:cNvSpPr>
            <a:spLocks noGrp="1"/>
          </p:cNvSpPr>
          <p:nvPr>
            <p:ph type="pic" sz="quarter" idx="15"/>
          </p:nvPr>
        </p:nvSpPr>
        <p:spPr>
          <a:xfrm>
            <a:off x="6795773"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3" name="Picture Placeholder 2">
            <a:extLst>
              <a:ext uri="{FF2B5EF4-FFF2-40B4-BE49-F238E27FC236}">
                <a16:creationId xmlns:a16="http://schemas.microsoft.com/office/drawing/2014/main" id="{36610597-6A76-4A06-82A5-A8FFC5BAEA0F}"/>
              </a:ext>
            </a:extLst>
          </p:cNvPr>
          <p:cNvSpPr>
            <a:spLocks noGrp="1"/>
          </p:cNvSpPr>
          <p:nvPr>
            <p:ph type="pic" sz="quarter" idx="16"/>
          </p:nvPr>
        </p:nvSpPr>
        <p:spPr>
          <a:xfrm>
            <a:off x="9648156"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27" name="Content Placeholder 2">
            <a:extLst>
              <a:ext uri="{FF2B5EF4-FFF2-40B4-BE49-F238E27FC236}">
                <a16:creationId xmlns:a16="http://schemas.microsoft.com/office/drawing/2014/main" id="{FF56D2E5-86E4-473A-A62F-B7029E5B2558}"/>
              </a:ext>
            </a:extLst>
          </p:cNvPr>
          <p:cNvSpPr>
            <a:spLocks noGrp="1"/>
          </p:cNvSpPr>
          <p:nvPr>
            <p:ph idx="1"/>
          </p:nvPr>
        </p:nvSpPr>
        <p:spPr>
          <a:xfrm>
            <a:off x="524454"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8" name="Content Placeholder 2">
            <a:extLst>
              <a:ext uri="{FF2B5EF4-FFF2-40B4-BE49-F238E27FC236}">
                <a16:creationId xmlns:a16="http://schemas.microsoft.com/office/drawing/2014/main" id="{93934E34-6CC7-492D-9515-EBEC72EFF4CB}"/>
              </a:ext>
            </a:extLst>
          </p:cNvPr>
          <p:cNvSpPr>
            <a:spLocks noGrp="1"/>
          </p:cNvSpPr>
          <p:nvPr>
            <p:ph idx="17" hasCustomPrompt="1"/>
          </p:nvPr>
        </p:nvSpPr>
        <p:spPr>
          <a:xfrm>
            <a:off x="524454"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29" name="Content Placeholder 2">
            <a:extLst>
              <a:ext uri="{FF2B5EF4-FFF2-40B4-BE49-F238E27FC236}">
                <a16:creationId xmlns:a16="http://schemas.microsoft.com/office/drawing/2014/main" id="{E4E27467-A1AA-4773-AAB5-A96267FBD712}"/>
              </a:ext>
            </a:extLst>
          </p:cNvPr>
          <p:cNvSpPr>
            <a:spLocks noGrp="1"/>
          </p:cNvSpPr>
          <p:nvPr>
            <p:ph idx="18"/>
          </p:nvPr>
        </p:nvSpPr>
        <p:spPr>
          <a:xfrm>
            <a:off x="3377853"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0" name="Content Placeholder 2">
            <a:extLst>
              <a:ext uri="{FF2B5EF4-FFF2-40B4-BE49-F238E27FC236}">
                <a16:creationId xmlns:a16="http://schemas.microsoft.com/office/drawing/2014/main" id="{6CABD5EB-4A8B-448B-8ED1-B8B420815B2D}"/>
              </a:ext>
            </a:extLst>
          </p:cNvPr>
          <p:cNvSpPr>
            <a:spLocks noGrp="1"/>
          </p:cNvSpPr>
          <p:nvPr>
            <p:ph idx="19" hasCustomPrompt="1"/>
          </p:nvPr>
        </p:nvSpPr>
        <p:spPr>
          <a:xfrm>
            <a:off x="3377853"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1" name="Content Placeholder 2">
            <a:extLst>
              <a:ext uri="{FF2B5EF4-FFF2-40B4-BE49-F238E27FC236}">
                <a16:creationId xmlns:a16="http://schemas.microsoft.com/office/drawing/2014/main" id="{0D86883C-E501-47FF-AE1A-E9CE8B71B421}"/>
              </a:ext>
            </a:extLst>
          </p:cNvPr>
          <p:cNvSpPr>
            <a:spLocks noGrp="1"/>
          </p:cNvSpPr>
          <p:nvPr>
            <p:ph idx="20"/>
          </p:nvPr>
        </p:nvSpPr>
        <p:spPr>
          <a:xfrm>
            <a:off x="6216589"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2" name="Content Placeholder 2">
            <a:extLst>
              <a:ext uri="{FF2B5EF4-FFF2-40B4-BE49-F238E27FC236}">
                <a16:creationId xmlns:a16="http://schemas.microsoft.com/office/drawing/2014/main" id="{3683A037-F698-4CC9-904D-F377D71F690F}"/>
              </a:ext>
            </a:extLst>
          </p:cNvPr>
          <p:cNvSpPr>
            <a:spLocks noGrp="1"/>
          </p:cNvSpPr>
          <p:nvPr>
            <p:ph idx="21" hasCustomPrompt="1"/>
          </p:nvPr>
        </p:nvSpPr>
        <p:spPr>
          <a:xfrm>
            <a:off x="6216589"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3" name="Content Placeholder 2">
            <a:extLst>
              <a:ext uri="{FF2B5EF4-FFF2-40B4-BE49-F238E27FC236}">
                <a16:creationId xmlns:a16="http://schemas.microsoft.com/office/drawing/2014/main" id="{0A095594-2B82-44ED-8C9B-DA7C4D3D2872}"/>
              </a:ext>
            </a:extLst>
          </p:cNvPr>
          <p:cNvSpPr>
            <a:spLocks noGrp="1"/>
          </p:cNvSpPr>
          <p:nvPr>
            <p:ph idx="22"/>
          </p:nvPr>
        </p:nvSpPr>
        <p:spPr>
          <a:xfrm>
            <a:off x="9068972"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4" name="Content Placeholder 2">
            <a:extLst>
              <a:ext uri="{FF2B5EF4-FFF2-40B4-BE49-F238E27FC236}">
                <a16:creationId xmlns:a16="http://schemas.microsoft.com/office/drawing/2014/main" id="{54CDD46A-22ED-48F5-9B5F-13B1B5C4B320}"/>
              </a:ext>
            </a:extLst>
          </p:cNvPr>
          <p:cNvSpPr>
            <a:spLocks noGrp="1"/>
          </p:cNvSpPr>
          <p:nvPr>
            <p:ph idx="23" hasCustomPrompt="1"/>
          </p:nvPr>
        </p:nvSpPr>
        <p:spPr>
          <a:xfrm>
            <a:off x="9068972"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Tree>
    <p:extLst>
      <p:ext uri="{BB962C8B-B14F-4D97-AF65-F5344CB8AC3E}">
        <p14:creationId xmlns:p14="http://schemas.microsoft.com/office/powerpoint/2010/main" val="3876503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01">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9758E15-A93D-4FB9-843D-1490E27A151B}"/>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74361" y="5916681"/>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4E0FBE0E-A6B0-483E-93DD-5C20DA069DB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lvl1pPr>
          </a:lstStyle>
          <a:p>
            <a:pPr marL="228600" lvl="0" indent="-228600"/>
            <a:r>
              <a:rPr lang="en-US" noProof="0" dirty="0"/>
              <a:t>Website </a:t>
            </a:r>
            <a:r>
              <a:rPr lang="en-US" noProof="0" dirty="0" err="1"/>
              <a:t>url</a:t>
            </a:r>
            <a:r>
              <a:rPr lang="en-US" noProof="0" dirty="0"/>
              <a:t> here</a:t>
            </a:r>
          </a:p>
        </p:txBody>
      </p:sp>
      <p:pic>
        <p:nvPicPr>
          <p:cNvPr id="17"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541475" y="4452337"/>
            <a:ext cx="387795" cy="387795"/>
          </a:xfrm>
          <a:prstGeom prst="rect">
            <a:avLst/>
          </a:prstGeom>
        </p:spPr>
      </p:pic>
      <p:pic>
        <p:nvPicPr>
          <p:cNvPr id="18"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EC519AB8-2D8F-4EE5-B4E4-7A48430A4C96}"/>
              </a:ext>
            </a:extLst>
          </p:cNvPr>
          <p:cNvSpPr>
            <a:spLocks noGrp="1"/>
          </p:cNvSpPr>
          <p:nvPr>
            <p:ph type="title"/>
          </p:nvPr>
        </p:nvSpPr>
        <p:spPr>
          <a:xfrm>
            <a:off x="6372998" y="3309109"/>
            <a:ext cx="5163222" cy="673365"/>
          </a:xfrm>
          <a:noFill/>
        </p:spPr>
        <p:txBody>
          <a:bodyPr wrap="square" rtlCol="0">
            <a:noAutofit/>
          </a:bodyPr>
          <a:lstStyle>
            <a:lvl1pPr>
              <a:defRPr lang="en-US" sz="6000" b="1" cap="all" baseline="0">
                <a:solidFill>
                  <a:schemeClr val="accent4"/>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637136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69205" y="5977088"/>
            <a:ext cx="673365" cy="673365"/>
          </a:xfrm>
          <a:prstGeom prst="rect">
            <a:avLst/>
          </a:prstGeom>
        </p:spPr>
      </p:pic>
      <p:cxnSp>
        <p:nvCxnSpPr>
          <p:cNvPr id="12" name="Straight Connector 11">
            <a:extLst>
              <a:ext uri="{FF2B5EF4-FFF2-40B4-BE49-F238E27FC236}">
                <a16:creationId xmlns:a16="http://schemas.microsoft.com/office/drawing/2014/main" id="{77C312F4-62C2-4903-8C4B-423A8717E481}"/>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Subtitle 2">
            <a:extLst>
              <a:ext uri="{FF2B5EF4-FFF2-40B4-BE49-F238E27FC236}">
                <a16:creationId xmlns:a16="http://schemas.microsoft.com/office/drawing/2014/main" id="{ADF17BC1-06CE-42EA-A970-31A7ED871AA4}"/>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22" name="Text Placeholder 6">
            <a:extLst>
              <a:ext uri="{FF2B5EF4-FFF2-40B4-BE49-F238E27FC236}">
                <a16:creationId xmlns:a16="http://schemas.microsoft.com/office/drawing/2014/main" id="{7035F1B3-4E91-44FF-B4E7-E5D87C7A034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solidFill>
                  <a:schemeClr val="bg1"/>
                </a:solidFill>
              </a:defRPr>
            </a:lvl1pPr>
          </a:lstStyle>
          <a:p>
            <a:pPr marL="228600" lvl="0" indent="-228600"/>
            <a:r>
              <a:rPr lang="en-US" noProof="0" dirty="0"/>
              <a:t>Website </a:t>
            </a:r>
            <a:r>
              <a:rPr lang="en-US" noProof="0" dirty="0" err="1"/>
              <a:t>url</a:t>
            </a:r>
            <a:r>
              <a:rPr lang="en-US" noProof="0" dirty="0"/>
              <a:t> here</a:t>
            </a:r>
          </a:p>
        </p:txBody>
      </p:sp>
      <p:pic>
        <p:nvPicPr>
          <p:cNvPr id="18"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541475" y="4452337"/>
            <a:ext cx="387795" cy="387795"/>
          </a:xfrm>
          <a:prstGeom prst="rect">
            <a:avLst/>
          </a:prstGeom>
        </p:spPr>
      </p:pic>
      <p:pic>
        <p:nvPicPr>
          <p:cNvPr id="23"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32666C42-DD4B-4BFA-BE15-4D20CFD5DD60}"/>
              </a:ext>
            </a:extLst>
          </p:cNvPr>
          <p:cNvSpPr>
            <a:spLocks noGrp="1"/>
          </p:cNvSpPr>
          <p:nvPr>
            <p:ph type="title"/>
          </p:nvPr>
        </p:nvSpPr>
        <p:spPr>
          <a:xfrm>
            <a:off x="6347744" y="3275218"/>
            <a:ext cx="5188475" cy="826628"/>
          </a:xfrm>
          <a:noFill/>
        </p:spPr>
        <p:txBody>
          <a:bodyPr wrap="square" rtlCol="0">
            <a:noAutofit/>
          </a:bodyPr>
          <a:lstStyle>
            <a:lvl1pPr>
              <a:defRPr lang="en-US" sz="6000" b="1" cap="all" baseline="0">
                <a:solidFill>
                  <a:schemeClr val="bg1"/>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8101070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F54E98B-AC75-484D-9121-68498EB888AA}"/>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551793" y="391862"/>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0007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endParaRPr lang="en-US" noProof="0" dirty="0"/>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grpSp>
        <p:nvGrpSpPr>
          <p:cNvPr id="4" name="Group 3">
            <a:extLst>
              <a:ext uri="{FF2B5EF4-FFF2-40B4-BE49-F238E27FC236}">
                <a16:creationId xmlns:a16="http://schemas.microsoft.com/office/drawing/2014/main" id="{AD5251EA-F450-4DD1-995B-DC89513424C8}"/>
              </a:ext>
            </a:extLst>
          </p:cNvPr>
          <p:cNvGrpSpPr/>
          <p:nvPr userDrawn="1"/>
        </p:nvGrpSpPr>
        <p:grpSpPr>
          <a:xfrm rot="16200000">
            <a:off x="1637386" y="1473117"/>
            <a:ext cx="8917229" cy="10769768"/>
            <a:chOff x="-1728305" y="-2049517"/>
            <a:chExt cx="8917229" cy="10769768"/>
          </a:xfrm>
        </p:grpSpPr>
        <p:sp>
          <p:nvSpPr>
            <p:cNvPr id="17" name="Oval 16">
              <a:extLst>
                <a:ext uri="{FF2B5EF4-FFF2-40B4-BE49-F238E27FC236}">
                  <a16:creationId xmlns:a16="http://schemas.microsoft.com/office/drawing/2014/main" id="{44882F4E-E8C8-46FE-A9C8-7B79782767F6}"/>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8" name="Group 17">
              <a:extLst>
                <a:ext uri="{FF2B5EF4-FFF2-40B4-BE49-F238E27FC236}">
                  <a16:creationId xmlns:a16="http://schemas.microsoft.com/office/drawing/2014/main" id="{965CD13B-04FB-40D5-AF62-2F43CF49BA9B}"/>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9" name="Freeform 5">
                <a:extLst>
                  <a:ext uri="{FF2B5EF4-FFF2-40B4-BE49-F238E27FC236}">
                    <a16:creationId xmlns:a16="http://schemas.microsoft.com/office/drawing/2014/main" id="{01876F8F-C11E-4FB2-8150-1F0602752F97}"/>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08A1D05F-5F61-4156-8C83-1A002AA1E886}"/>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grpSp>
      <p:sp>
        <p:nvSpPr>
          <p:cNvPr id="21" name="Text Placeholder 2">
            <a:extLst>
              <a:ext uri="{FF2B5EF4-FFF2-40B4-BE49-F238E27FC236}">
                <a16:creationId xmlns:a16="http://schemas.microsoft.com/office/drawing/2014/main" id="{4D77C47B-CC1E-41DA-9146-5DFD63065491}"/>
              </a:ext>
            </a:extLst>
          </p:cNvPr>
          <p:cNvSpPr>
            <a:spLocks noGrp="1"/>
          </p:cNvSpPr>
          <p:nvPr>
            <p:ph type="body" idx="1"/>
          </p:nvPr>
        </p:nvSpPr>
        <p:spPr>
          <a:xfrm>
            <a:off x="831850" y="1153348"/>
            <a:ext cx="10515600" cy="648543"/>
          </a:xfr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6716521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0E0B501-22AA-4685-BE9B-A267F6F675A7}"/>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4" name="Freeform 5">
              <a:extLst>
                <a:ext uri="{FF2B5EF4-FFF2-40B4-BE49-F238E27FC236}">
                  <a16:creationId xmlns:a16="http://schemas.microsoft.com/office/drawing/2014/main" id="{5D0E179E-CA3D-4874-9ACD-F8990F48F4BF}"/>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5" name="Freeform 6">
              <a:extLst>
                <a:ext uri="{FF2B5EF4-FFF2-40B4-BE49-F238E27FC236}">
                  <a16:creationId xmlns:a16="http://schemas.microsoft.com/office/drawing/2014/main" id="{A9C53936-B93A-4CF6-8766-2FA93ACFEBE3}"/>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6" name="Freeform 7">
              <a:extLst>
                <a:ext uri="{FF2B5EF4-FFF2-40B4-BE49-F238E27FC236}">
                  <a16:creationId xmlns:a16="http://schemas.microsoft.com/office/drawing/2014/main" id="{5776DEA2-5422-4F51-B359-652B71274D31}"/>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Title 3">
            <a:extLst>
              <a:ext uri="{FF2B5EF4-FFF2-40B4-BE49-F238E27FC236}">
                <a16:creationId xmlns:a16="http://schemas.microsoft.com/office/drawing/2014/main" id="{48706DBD-D7E1-4734-A193-C7FE296EA001}"/>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803857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C2A6B906-ACDA-40FD-8AC8-0B693AB1279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9" name="Freeform 5">
              <a:extLst>
                <a:ext uri="{FF2B5EF4-FFF2-40B4-BE49-F238E27FC236}">
                  <a16:creationId xmlns:a16="http://schemas.microsoft.com/office/drawing/2014/main" id="{717F7366-5A99-4065-90C2-AE7DF5DD0F44}"/>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90A089CA-63B9-4456-B0B1-17C75EBFB98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7">
              <a:extLst>
                <a:ext uri="{FF2B5EF4-FFF2-40B4-BE49-F238E27FC236}">
                  <a16:creationId xmlns:a16="http://schemas.microsoft.com/office/drawing/2014/main" id="{8D36B2D1-BCFE-43FC-8743-7B7A30E1AD5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Content Placeholder 2">
            <a:extLst>
              <a:ext uri="{FF2B5EF4-FFF2-40B4-BE49-F238E27FC236}">
                <a16:creationId xmlns:a16="http://schemas.microsoft.com/office/drawing/2014/main" id="{079DA8F4-EDD3-4D62-A90B-8C3C1AFB0083}"/>
              </a:ext>
            </a:extLst>
          </p:cNvPr>
          <p:cNvSpPr>
            <a:spLocks noGrp="1"/>
          </p:cNvSpPr>
          <p:nvPr>
            <p:ph sz="half" idx="1"/>
          </p:nvPr>
        </p:nvSpPr>
        <p:spPr>
          <a:xfrm>
            <a:off x="515938" y="1825625"/>
            <a:ext cx="5503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7" name="Content Placeholder 3">
            <a:extLst>
              <a:ext uri="{FF2B5EF4-FFF2-40B4-BE49-F238E27FC236}">
                <a16:creationId xmlns:a16="http://schemas.microsoft.com/office/drawing/2014/main" id="{DA0DA994-B4A9-447A-BEBF-3EA31D3755A2}"/>
              </a:ext>
            </a:extLst>
          </p:cNvPr>
          <p:cNvSpPr>
            <a:spLocks noGrp="1"/>
          </p:cNvSpPr>
          <p:nvPr>
            <p:ph sz="half" idx="2"/>
          </p:nvPr>
        </p:nvSpPr>
        <p:spPr>
          <a:xfrm>
            <a:off x="6172200" y="1825625"/>
            <a:ext cx="5181600"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46161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616F52B4-215E-4237-893C-E22B23804744}"/>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2" name="Freeform 5">
              <a:extLst>
                <a:ext uri="{FF2B5EF4-FFF2-40B4-BE49-F238E27FC236}">
                  <a16:creationId xmlns:a16="http://schemas.microsoft.com/office/drawing/2014/main" id="{B7C40C77-B795-4B07-B92D-2E8A56635773}"/>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6">
              <a:extLst>
                <a:ext uri="{FF2B5EF4-FFF2-40B4-BE49-F238E27FC236}">
                  <a16:creationId xmlns:a16="http://schemas.microsoft.com/office/drawing/2014/main" id="{6E703A1E-5F10-4BB5-9D52-77CB6F5994C0}"/>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7">
              <a:extLst>
                <a:ext uri="{FF2B5EF4-FFF2-40B4-BE49-F238E27FC236}">
                  <a16:creationId xmlns:a16="http://schemas.microsoft.com/office/drawing/2014/main" id="{22CEE04C-09CE-41CF-937D-EC2D3C23ECC6}"/>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Text Placeholder 2">
            <a:extLst>
              <a:ext uri="{FF2B5EF4-FFF2-40B4-BE49-F238E27FC236}">
                <a16:creationId xmlns:a16="http://schemas.microsoft.com/office/drawing/2014/main" id="{774CF4BA-8DCB-42CF-A2C4-D6AF95EE3F54}"/>
              </a:ext>
            </a:extLst>
          </p:cNvPr>
          <p:cNvSpPr>
            <a:spLocks noGrp="1"/>
          </p:cNvSpPr>
          <p:nvPr>
            <p:ph type="body" idx="1"/>
          </p:nvPr>
        </p:nvSpPr>
        <p:spPr>
          <a:xfrm>
            <a:off x="51593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7" name="Content Placeholder 3">
            <a:extLst>
              <a:ext uri="{FF2B5EF4-FFF2-40B4-BE49-F238E27FC236}">
                <a16:creationId xmlns:a16="http://schemas.microsoft.com/office/drawing/2014/main" id="{67BA8B6E-A28D-4658-8C91-6CA7BD539B85}"/>
              </a:ext>
            </a:extLst>
          </p:cNvPr>
          <p:cNvSpPr>
            <a:spLocks noGrp="1"/>
          </p:cNvSpPr>
          <p:nvPr>
            <p:ph sz="half" idx="2"/>
          </p:nvPr>
        </p:nvSpPr>
        <p:spPr>
          <a:xfrm>
            <a:off x="515938" y="2505075"/>
            <a:ext cx="5157787"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8" name="Text Placeholder 4">
            <a:extLst>
              <a:ext uri="{FF2B5EF4-FFF2-40B4-BE49-F238E27FC236}">
                <a16:creationId xmlns:a16="http://schemas.microsoft.com/office/drawing/2014/main" id="{F73B3215-82DB-4DBF-9E77-3AE2308C6920}"/>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9" name="Content Placeholder 5">
            <a:extLst>
              <a:ext uri="{FF2B5EF4-FFF2-40B4-BE49-F238E27FC236}">
                <a16:creationId xmlns:a16="http://schemas.microsoft.com/office/drawing/2014/main" id="{8DFD34E8-36CC-4FFE-926B-C170208FEDB8}"/>
              </a:ext>
            </a:extLst>
          </p:cNvPr>
          <p:cNvSpPr>
            <a:spLocks noGrp="1"/>
          </p:cNvSpPr>
          <p:nvPr>
            <p:ph sz="quarter" idx="4"/>
          </p:nvPr>
        </p:nvSpPr>
        <p:spPr>
          <a:xfrm>
            <a:off x="6172200" y="2505075"/>
            <a:ext cx="5183188"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476319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C57825D7-DD33-4B70-BBBE-D46E7A5352EC}"/>
              </a:ext>
            </a:extLst>
          </p:cNvPr>
          <p:cNvSpPr>
            <a:spLocks noGrp="1"/>
          </p:cNvSpPr>
          <p:nvPr>
            <p:ph type="pic" idx="1"/>
          </p:nvPr>
        </p:nvSpPr>
        <p:spPr>
          <a:xfrm>
            <a:off x="6096000" y="768485"/>
            <a:ext cx="5305662" cy="5305662"/>
          </a:xfrm>
          <a:custGeom>
            <a:avLst/>
            <a:gdLst>
              <a:gd name="connsiteX0" fmla="*/ 2652831 w 5305662"/>
              <a:gd name="connsiteY0" fmla="*/ 0 h 5305662"/>
              <a:gd name="connsiteX1" fmla="*/ 5305662 w 5305662"/>
              <a:gd name="connsiteY1" fmla="*/ 2652831 h 5305662"/>
              <a:gd name="connsiteX2" fmla="*/ 2652831 w 5305662"/>
              <a:gd name="connsiteY2" fmla="*/ 5305662 h 5305662"/>
              <a:gd name="connsiteX3" fmla="*/ 0 w 5305662"/>
              <a:gd name="connsiteY3" fmla="*/ 2652831 h 5305662"/>
              <a:gd name="connsiteX4" fmla="*/ 2652831 w 5305662"/>
              <a:gd name="connsiteY4" fmla="*/ 0 h 5305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5662" h="5305662">
                <a:moveTo>
                  <a:pt x="2652831" y="0"/>
                </a:moveTo>
                <a:cubicBezTo>
                  <a:pt x="4117949" y="0"/>
                  <a:pt x="5305662" y="1187713"/>
                  <a:pt x="5305662" y="2652831"/>
                </a:cubicBezTo>
                <a:cubicBezTo>
                  <a:pt x="5305662" y="4117949"/>
                  <a:pt x="4117949" y="5305662"/>
                  <a:pt x="2652831" y="5305662"/>
                </a:cubicBezTo>
                <a:cubicBezTo>
                  <a:pt x="1187713" y="5305662"/>
                  <a:pt x="0" y="4117949"/>
                  <a:pt x="0" y="2652831"/>
                </a:cubicBezTo>
                <a:cubicBezTo>
                  <a:pt x="0" y="1187713"/>
                  <a:pt x="1187713" y="0"/>
                  <a:pt x="2652831" y="0"/>
                </a:cubicBezTo>
                <a:close/>
              </a:path>
            </a:pathLst>
          </a:custGeom>
          <a:solidFill>
            <a:schemeClr val="bg2"/>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flipH="1">
            <a:off x="5400786" y="-2003509"/>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9" name="Title 1">
            <a:extLst>
              <a:ext uri="{FF2B5EF4-FFF2-40B4-BE49-F238E27FC236}">
                <a16:creationId xmlns:a16="http://schemas.microsoft.com/office/drawing/2014/main" id="{19A1397F-1946-4CBE-9EC5-159C3CBC78B6}"/>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20" name="Text Placeholder 3">
            <a:extLst>
              <a:ext uri="{FF2B5EF4-FFF2-40B4-BE49-F238E27FC236}">
                <a16:creationId xmlns:a16="http://schemas.microsoft.com/office/drawing/2014/main" id="{C535F2AB-153E-44A9-97BE-00553BEC1770}"/>
              </a:ext>
            </a:extLst>
          </p:cNvPr>
          <p:cNvSpPr>
            <a:spLocks noGrp="1"/>
          </p:cNvSpPr>
          <p:nvPr>
            <p:ph type="body" sz="half" idx="2"/>
          </p:nvPr>
        </p:nvSpPr>
        <p:spPr>
          <a:xfrm>
            <a:off x="839788" y="2057400"/>
            <a:ext cx="3932237" cy="3811588"/>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76897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13785" y="6020183"/>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140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33" userDrawn="1">
          <p15:clr>
            <a:srgbClr val="FBAE40"/>
          </p15:clr>
        </p15:guide>
        <p15:guide id="4" pos="36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9F866E5C-B8AA-4805-B232-831BA01AAF1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0" name="Freeform 5">
              <a:extLst>
                <a:ext uri="{FF2B5EF4-FFF2-40B4-BE49-F238E27FC236}">
                  <a16:creationId xmlns:a16="http://schemas.microsoft.com/office/drawing/2014/main" id="{F98614F0-2DA3-4F29-8CB3-D61424AC8506}"/>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6">
              <a:extLst>
                <a:ext uri="{FF2B5EF4-FFF2-40B4-BE49-F238E27FC236}">
                  <a16:creationId xmlns:a16="http://schemas.microsoft.com/office/drawing/2014/main" id="{66D52F08-13EC-4AB4-BB79-89A5395A03B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7">
              <a:extLst>
                <a:ext uri="{FF2B5EF4-FFF2-40B4-BE49-F238E27FC236}">
                  <a16:creationId xmlns:a16="http://schemas.microsoft.com/office/drawing/2014/main" id="{2544236D-8C3A-41EF-9A68-C84A8A7D0F5A}"/>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itle 1">
            <a:extLst>
              <a:ext uri="{FF2B5EF4-FFF2-40B4-BE49-F238E27FC236}">
                <a16:creationId xmlns:a16="http://schemas.microsoft.com/office/drawing/2014/main" id="{9009D5C6-6206-4291-8037-67DC025F0B4C}"/>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17" name="Text Placeholder 3">
            <a:extLst>
              <a:ext uri="{FF2B5EF4-FFF2-40B4-BE49-F238E27FC236}">
                <a16:creationId xmlns:a16="http://schemas.microsoft.com/office/drawing/2014/main" id="{BEB643FD-AA85-4A43-8EBD-AFD10DD98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8" name="Content Placeholder 2">
            <a:extLst>
              <a:ext uri="{FF2B5EF4-FFF2-40B4-BE49-F238E27FC236}">
                <a16:creationId xmlns:a16="http://schemas.microsoft.com/office/drawing/2014/main" id="{9001F313-F798-43BE-AFF0-A68C84C3640D}"/>
              </a:ext>
            </a:extLst>
          </p:cNvPr>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314640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p>
        </p:txBody>
      </p:sp>
      <p:sp>
        <p:nvSpPr>
          <p:cNvPr id="3" name="Text Placeholder 2">
            <a:extLst>
              <a:ext uri="{FF2B5EF4-FFF2-40B4-BE49-F238E27FC236}">
                <a16:creationId xmlns:a16="http://schemas.microsoft.com/office/drawing/2014/main" id="{4ACB5603-8A62-4D45-B6EF-0D7E2D5FC4F7}"/>
              </a:ext>
            </a:extLst>
          </p:cNvPr>
          <p:cNvSpPr>
            <a:spLocks noGrp="1"/>
          </p:cNvSpPr>
          <p:nvPr>
            <p:ph type="body" idx="1" hasCustomPrompt="1"/>
          </p:nvPr>
        </p:nvSpPr>
        <p:spPr>
          <a:xfrm>
            <a:off x="2139388" y="1154832"/>
            <a:ext cx="7900525" cy="764460"/>
          </a:xfrm>
        </p:spPr>
        <p:txBody>
          <a:bodyPr>
            <a:noAutofit/>
          </a:bodyPr>
          <a:lstStyle>
            <a:lvl1pPr marL="0" indent="0" algn="ctr">
              <a:buNone/>
              <a:defRPr sz="180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Dummy Text Comes Here</a:t>
            </a:r>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sp>
        <p:nvSpPr>
          <p:cNvPr id="15" name="Picture Placeholder 14">
            <a:extLst>
              <a:ext uri="{FF2B5EF4-FFF2-40B4-BE49-F238E27FC236}">
                <a16:creationId xmlns:a16="http://schemas.microsoft.com/office/drawing/2014/main" id="{B5A30B6B-EEDB-4142-8138-D50F5A307D76}"/>
              </a:ext>
            </a:extLst>
          </p:cNvPr>
          <p:cNvSpPr>
            <a:spLocks noGrp="1"/>
          </p:cNvSpPr>
          <p:nvPr>
            <p:ph type="pic" sz="quarter" idx="13"/>
          </p:nvPr>
        </p:nvSpPr>
        <p:spPr>
          <a:xfrm>
            <a:off x="2993041" y="2270376"/>
            <a:ext cx="6206400" cy="4587625"/>
          </a:xfrm>
          <a:custGeom>
            <a:avLst/>
            <a:gdLst>
              <a:gd name="connsiteX0" fmla="*/ 3103200 w 6206400"/>
              <a:gd name="connsiteY0" fmla="*/ 0 h 4587625"/>
              <a:gd name="connsiteX1" fmla="*/ 6206400 w 6206400"/>
              <a:gd name="connsiteY1" fmla="*/ 3103200 h 4587625"/>
              <a:gd name="connsiteX2" fmla="*/ 5831861 w 6206400"/>
              <a:gd name="connsiteY2" fmla="*/ 4582370 h 4587625"/>
              <a:gd name="connsiteX3" fmla="*/ 5828668 w 6206400"/>
              <a:gd name="connsiteY3" fmla="*/ 4587625 h 4587625"/>
              <a:gd name="connsiteX4" fmla="*/ 377733 w 6206400"/>
              <a:gd name="connsiteY4" fmla="*/ 4587625 h 4587625"/>
              <a:gd name="connsiteX5" fmla="*/ 374540 w 6206400"/>
              <a:gd name="connsiteY5" fmla="*/ 4582370 h 4587625"/>
              <a:gd name="connsiteX6" fmla="*/ 0 w 6206400"/>
              <a:gd name="connsiteY6" fmla="*/ 3103200 h 4587625"/>
              <a:gd name="connsiteX7" fmla="*/ 3103200 w 6206400"/>
              <a:gd name="connsiteY7" fmla="*/ 0 h 458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06400" h="4587625">
                <a:moveTo>
                  <a:pt x="3103200" y="0"/>
                </a:moveTo>
                <a:cubicBezTo>
                  <a:pt x="4817050" y="0"/>
                  <a:pt x="6206400" y="1389350"/>
                  <a:pt x="6206400" y="3103200"/>
                </a:cubicBezTo>
                <a:cubicBezTo>
                  <a:pt x="6206400" y="3638778"/>
                  <a:pt x="6070721" y="4142667"/>
                  <a:pt x="5831861" y="4582370"/>
                </a:cubicBezTo>
                <a:lnTo>
                  <a:pt x="5828668" y="4587625"/>
                </a:lnTo>
                <a:lnTo>
                  <a:pt x="377733" y="4587625"/>
                </a:lnTo>
                <a:lnTo>
                  <a:pt x="374540" y="4582370"/>
                </a:lnTo>
                <a:cubicBezTo>
                  <a:pt x="135679" y="4142667"/>
                  <a:pt x="0" y="3638778"/>
                  <a:pt x="0" y="3103200"/>
                </a:cubicBezTo>
                <a:cubicBezTo>
                  <a:pt x="0" y="1389350"/>
                  <a:pt x="1389350" y="0"/>
                  <a:pt x="3103200" y="0"/>
                </a:cubicBezTo>
                <a:close/>
              </a:path>
            </a:pathLst>
          </a:custGeom>
          <a:solidFill>
            <a:schemeClr val="bg2"/>
          </a:solidFill>
        </p:spPr>
        <p:txBody>
          <a:bodyPr wrap="square" anchor="ctr">
            <a:noAutofit/>
          </a:bodyPr>
          <a:lstStyle>
            <a:lvl1pPr marL="0" indent="0" algn="ctr">
              <a:buNone/>
              <a:defRPr sz="2400"/>
            </a:lvl1pPr>
          </a:lstStyle>
          <a:p>
            <a:r>
              <a:rPr lang="en-US" noProof="0"/>
              <a:t>Click icon to add picture</a:t>
            </a:r>
            <a:endParaRPr lang="en-US" noProof="0" dirty="0"/>
          </a:p>
        </p:txBody>
      </p:sp>
    </p:spTree>
    <p:extLst>
      <p:ext uri="{BB962C8B-B14F-4D97-AF65-F5344CB8AC3E}">
        <p14:creationId xmlns:p14="http://schemas.microsoft.com/office/powerpoint/2010/main" val="27504955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imag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grpSp>
        <p:nvGrpSpPr>
          <p:cNvPr id="10" name="Group 9">
            <a:extLst>
              <a:ext uri="{FF2B5EF4-FFF2-40B4-BE49-F238E27FC236}">
                <a16:creationId xmlns:a16="http://schemas.microsoft.com/office/drawing/2014/main" id="{42E17FB3-B5C4-4B3A-A57B-C6493A9D0C66}"/>
              </a:ext>
            </a:extLst>
          </p:cNvPr>
          <p:cNvGrpSpPr/>
          <p:nvPr userDrawn="1"/>
        </p:nvGrpSpPr>
        <p:grpSpPr>
          <a:xfrm rot="8650774">
            <a:off x="5037655" y="4336093"/>
            <a:ext cx="1905000" cy="2354263"/>
            <a:chOff x="11114088" y="2241550"/>
            <a:chExt cx="1905000" cy="2354263"/>
          </a:xfrm>
          <a:solidFill>
            <a:schemeClr val="bg2"/>
          </a:solidFill>
        </p:grpSpPr>
        <p:sp>
          <p:nvSpPr>
            <p:cNvPr id="11" name="Freeform 5">
              <a:extLst>
                <a:ext uri="{FF2B5EF4-FFF2-40B4-BE49-F238E27FC236}">
                  <a16:creationId xmlns:a16="http://schemas.microsoft.com/office/drawing/2014/main" id="{DCA6C454-F761-4265-BB5E-DFD947CC3592}"/>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2" name="Freeform 6">
              <a:extLst>
                <a:ext uri="{FF2B5EF4-FFF2-40B4-BE49-F238E27FC236}">
                  <a16:creationId xmlns:a16="http://schemas.microsoft.com/office/drawing/2014/main" id="{6B853B2F-9E1C-4AC4-9344-8610498D5B5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7">
              <a:extLst>
                <a:ext uri="{FF2B5EF4-FFF2-40B4-BE49-F238E27FC236}">
                  <a16:creationId xmlns:a16="http://schemas.microsoft.com/office/drawing/2014/main" id="{B7FCC84B-2235-4948-8277-8363DFC691A4}"/>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3" name="Picture Placeholder 22">
            <a:extLst>
              <a:ext uri="{FF2B5EF4-FFF2-40B4-BE49-F238E27FC236}">
                <a16:creationId xmlns:a16="http://schemas.microsoft.com/office/drawing/2014/main" id="{26619E66-5354-4D60-8529-27917AC037C0}"/>
              </a:ext>
            </a:extLst>
          </p:cNvPr>
          <p:cNvSpPr>
            <a:spLocks noGrp="1"/>
          </p:cNvSpPr>
          <p:nvPr>
            <p:ph type="pic" sz="quarter" idx="13"/>
          </p:nvPr>
        </p:nvSpPr>
        <p:spPr>
          <a:xfrm>
            <a:off x="5884648" y="0"/>
            <a:ext cx="6307353" cy="5780372"/>
          </a:xfrm>
          <a:custGeom>
            <a:avLst/>
            <a:gdLst>
              <a:gd name="connsiteX0" fmla="*/ 760444 w 6307353"/>
              <a:gd name="connsiteY0" fmla="*/ 0 h 5780372"/>
              <a:gd name="connsiteX1" fmla="*/ 6307353 w 6307353"/>
              <a:gd name="connsiteY1" fmla="*/ 0 h 5780372"/>
              <a:gd name="connsiteX2" fmla="*/ 6307353 w 6307353"/>
              <a:gd name="connsiteY2" fmla="*/ 4515612 h 5780372"/>
              <a:gd name="connsiteX3" fmla="*/ 6110746 w 6307353"/>
              <a:gd name="connsiteY3" fmla="*/ 4731934 h 5780372"/>
              <a:gd name="connsiteX4" fmla="*/ 3579592 w 6307353"/>
              <a:gd name="connsiteY4" fmla="*/ 5780372 h 5780372"/>
              <a:gd name="connsiteX5" fmla="*/ 0 w 6307353"/>
              <a:gd name="connsiteY5" fmla="*/ 2200780 h 5780372"/>
              <a:gd name="connsiteX6" fmla="*/ 611338 w 6307353"/>
              <a:gd name="connsiteY6" fmla="*/ 199396 h 578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07353" h="5780372">
                <a:moveTo>
                  <a:pt x="760444" y="0"/>
                </a:moveTo>
                <a:lnTo>
                  <a:pt x="6307353" y="0"/>
                </a:lnTo>
                <a:lnTo>
                  <a:pt x="6307353" y="4515612"/>
                </a:lnTo>
                <a:lnTo>
                  <a:pt x="6110746" y="4731934"/>
                </a:lnTo>
                <a:cubicBezTo>
                  <a:pt x="5462967" y="5379713"/>
                  <a:pt x="4568069" y="5780372"/>
                  <a:pt x="3579592" y="5780372"/>
                </a:cubicBezTo>
                <a:cubicBezTo>
                  <a:pt x="1602638" y="5780372"/>
                  <a:pt x="0" y="4177734"/>
                  <a:pt x="0" y="2200780"/>
                </a:cubicBezTo>
                <a:cubicBezTo>
                  <a:pt x="0" y="1459422"/>
                  <a:pt x="225371" y="770703"/>
                  <a:pt x="611338" y="199396"/>
                </a:cubicBezTo>
                <a:close/>
              </a:path>
            </a:pathLst>
          </a:custGeom>
          <a:solidFill>
            <a:schemeClr val="bg2"/>
          </a:solidFill>
        </p:spPr>
        <p:txBody>
          <a:bodyPr wrap="square" anchor="ctr">
            <a:noAutofit/>
          </a:bodyPr>
          <a:lstStyle>
            <a:lvl1pPr marL="0" indent="0" algn="ctr">
              <a:buNone/>
              <a:defRPr/>
            </a:lvl1pPr>
          </a:lstStyle>
          <a:p>
            <a:r>
              <a:rPr lang="en-US" noProof="0"/>
              <a:t>Click icon to add picture</a:t>
            </a:r>
            <a:endParaRPr lang="en-US" noProof="0" dirty="0"/>
          </a:p>
        </p:txBody>
      </p:sp>
      <p:sp>
        <p:nvSpPr>
          <p:cNvPr id="14" name="Title 1">
            <a:extLst>
              <a:ext uri="{FF2B5EF4-FFF2-40B4-BE49-F238E27FC236}">
                <a16:creationId xmlns:a16="http://schemas.microsoft.com/office/drawing/2014/main" id="{2E646B4F-6CCB-724C-9D5E-6D5770023939}"/>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169620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Oval 3">
            <a:extLst>
              <a:ext uri="{FF2B5EF4-FFF2-40B4-BE49-F238E27FC236}">
                <a16:creationId xmlns:a16="http://schemas.microsoft.com/office/drawing/2014/main" id="{14C1BF67-E354-4E04-8F94-BABF2B7D1AFB}"/>
              </a:ext>
            </a:extLst>
          </p:cNvPr>
          <p:cNvSpPr/>
          <p:nvPr userDrawn="1"/>
        </p:nvSpPr>
        <p:spPr>
          <a:xfrm>
            <a:off x="5107816" y="633613"/>
            <a:ext cx="5571908" cy="5571906"/>
          </a:xfrm>
          <a:prstGeom prst="ellipse">
            <a:avLst/>
          </a:prstGeom>
          <a:solidFill>
            <a:schemeClr val="bg2">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5">
            <a:extLst>
              <a:ext uri="{FF2B5EF4-FFF2-40B4-BE49-F238E27FC236}">
                <a16:creationId xmlns:a16="http://schemas.microsoft.com/office/drawing/2014/main" id="{FF6AC390-6F85-4B64-AE7A-E8E0D8FC89CF}"/>
              </a:ext>
            </a:extLst>
          </p:cNvPr>
          <p:cNvSpPr>
            <a:spLocks noGrp="1"/>
          </p:cNvSpPr>
          <p:nvPr>
            <p:ph type="pic" sz="quarter" idx="13"/>
          </p:nvPr>
        </p:nvSpPr>
        <p:spPr>
          <a:xfrm>
            <a:off x="5455212" y="988536"/>
            <a:ext cx="4884848" cy="4884848"/>
          </a:xfrm>
          <a:prstGeom prst="ellipse">
            <a:avLst/>
          </a:prstGeo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19699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3">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2E4E194-63F1-4D43-AC02-75733DF045E9}"/>
              </a:ext>
            </a:extLst>
          </p:cNvPr>
          <p:cNvSpPr/>
          <p:nvPr userDrawn="1"/>
        </p:nvSpPr>
        <p:spPr>
          <a:xfrm>
            <a:off x="8308181"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3755C1FB-E61C-4BBC-8179-D34908DEA1B6}"/>
              </a:ext>
            </a:extLst>
          </p:cNvPr>
          <p:cNvSpPr/>
          <p:nvPr userDrawn="1"/>
        </p:nvSpPr>
        <p:spPr>
          <a:xfrm>
            <a:off x="-39096"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219126" y="3207024"/>
            <a:ext cx="3445566"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6" name="Picture Placeholder 5">
            <a:extLst>
              <a:ext uri="{FF2B5EF4-FFF2-40B4-BE49-F238E27FC236}">
                <a16:creationId xmlns:a16="http://schemas.microsoft.com/office/drawing/2014/main" id="{35B71D50-AA4B-4E0C-8F6A-0F64F2C8A8C7}"/>
              </a:ext>
            </a:extLst>
          </p:cNvPr>
          <p:cNvSpPr>
            <a:spLocks noGrp="1"/>
          </p:cNvSpPr>
          <p:nvPr>
            <p:ph type="pic" sz="quarter" idx="13"/>
          </p:nvPr>
        </p:nvSpPr>
        <p:spPr>
          <a:xfrm>
            <a:off x="3883819" y="1630018"/>
            <a:ext cx="4424362" cy="4373217"/>
          </a:xfrm>
          <a:solidFill>
            <a:schemeClr val="bg2">
              <a:lumMod val="90000"/>
            </a:schemeClr>
          </a:solidFill>
        </p:spPr>
        <p:txBody>
          <a:bodyPr anchor="ctr"/>
          <a:lstStyle>
            <a:lvl1pPr marL="0" indent="0" algn="ctr">
              <a:buNone/>
              <a:defRPr/>
            </a:lvl1pPr>
          </a:lstStyle>
          <a:p>
            <a:r>
              <a:rPr lang="en-US" noProof="0"/>
              <a:t>Click icon to add picture</a:t>
            </a:r>
            <a:endParaRPr lang="en-US" noProof="0" dirty="0"/>
          </a:p>
        </p:txBody>
      </p:sp>
      <p:sp>
        <p:nvSpPr>
          <p:cNvPr id="17" name="Content Placeholder 2">
            <a:extLst>
              <a:ext uri="{FF2B5EF4-FFF2-40B4-BE49-F238E27FC236}">
                <a16:creationId xmlns:a16="http://schemas.microsoft.com/office/drawing/2014/main" id="{147C9C38-5B17-467D-B581-EF28ECB11E80}"/>
              </a:ext>
            </a:extLst>
          </p:cNvPr>
          <p:cNvSpPr>
            <a:spLocks noGrp="1"/>
          </p:cNvSpPr>
          <p:nvPr>
            <p:ph idx="14"/>
          </p:nvPr>
        </p:nvSpPr>
        <p:spPr>
          <a:xfrm>
            <a:off x="8527490" y="3207024"/>
            <a:ext cx="3445200"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p:nvPr>
        </p:nvSpPr>
        <p:spPr>
          <a:xfrm>
            <a:off x="219126"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1" name="Content Placeholder 2">
            <a:extLst>
              <a:ext uri="{FF2B5EF4-FFF2-40B4-BE49-F238E27FC236}">
                <a16:creationId xmlns:a16="http://schemas.microsoft.com/office/drawing/2014/main" id="{F694448B-800C-40EF-8F61-18C018E8374C}"/>
              </a:ext>
            </a:extLst>
          </p:cNvPr>
          <p:cNvSpPr>
            <a:spLocks noGrp="1"/>
          </p:cNvSpPr>
          <p:nvPr>
            <p:ph idx="16"/>
          </p:nvPr>
        </p:nvSpPr>
        <p:spPr>
          <a:xfrm>
            <a:off x="8527124"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Tree>
    <p:extLst>
      <p:ext uri="{BB962C8B-B14F-4D97-AF65-F5344CB8AC3E}">
        <p14:creationId xmlns:p14="http://schemas.microsoft.com/office/powerpoint/2010/main" val="17410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with Images">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B6EB0C6-606C-4AFB-8FF8-AB43606B95BD}"/>
              </a:ext>
            </a:extLst>
          </p:cNvPr>
          <p:cNvSpPr/>
          <p:nvPr userDrawn="1"/>
        </p:nvSpPr>
        <p:spPr>
          <a:xfrm>
            <a:off x="6599236" y="4707908"/>
            <a:ext cx="5592763"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ectangle 3">
            <a:extLst>
              <a:ext uri="{FF2B5EF4-FFF2-40B4-BE49-F238E27FC236}">
                <a16:creationId xmlns:a16="http://schemas.microsoft.com/office/drawing/2014/main" id="{25CE6D5A-A5C0-4B12-A26A-691D5743FA5C}"/>
              </a:ext>
            </a:extLst>
          </p:cNvPr>
          <p:cNvSpPr/>
          <p:nvPr userDrawn="1"/>
        </p:nvSpPr>
        <p:spPr>
          <a:xfrm>
            <a:off x="-82063" y="1648186"/>
            <a:ext cx="5709139"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680934" y="2863158"/>
            <a:ext cx="4074002" cy="2846648"/>
          </a:xfrm>
        </p:spPr>
        <p:txBody>
          <a:bodyPr lIns="0" tIns="0" rIns="0" bIns="0">
            <a:noAutofit/>
          </a:bodyPr>
          <a:lstStyle>
            <a:lvl1pPr marL="0" indent="0" algn="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accent2"/>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45447" y="6248739"/>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1309370" y="1903728"/>
            <a:ext cx="3445566" cy="495389"/>
          </a:xfrm>
        </p:spPr>
        <p:txBody>
          <a:bodyPr lIns="0" tIns="0" rIns="0" bIns="0" anchor="ctr">
            <a:noAutofit/>
          </a:bodyPr>
          <a:lstStyle>
            <a:lvl1pPr marL="0" indent="0" algn="r">
              <a:buNone/>
              <a:defRPr sz="1800" b="1" cap="all"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23" name="Content Placeholder 2">
            <a:extLst>
              <a:ext uri="{FF2B5EF4-FFF2-40B4-BE49-F238E27FC236}">
                <a16:creationId xmlns:a16="http://schemas.microsoft.com/office/drawing/2014/main" id="{E5123CE7-2F8A-489B-BD99-0C2A33ADF49A}"/>
              </a:ext>
            </a:extLst>
          </p:cNvPr>
          <p:cNvSpPr>
            <a:spLocks noGrp="1"/>
          </p:cNvSpPr>
          <p:nvPr>
            <p:ph idx="19"/>
          </p:nvPr>
        </p:nvSpPr>
        <p:spPr>
          <a:xfrm>
            <a:off x="7327918" y="1648186"/>
            <a:ext cx="4074002" cy="2834508"/>
          </a:xfrm>
        </p:spPr>
        <p:txBody>
          <a:bodyPr lIns="0" tIns="0" rIns="0" bIns="0" anchor="b">
            <a:no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5" name="Content Placeholder 2">
            <a:extLst>
              <a:ext uri="{FF2B5EF4-FFF2-40B4-BE49-F238E27FC236}">
                <a16:creationId xmlns:a16="http://schemas.microsoft.com/office/drawing/2014/main" id="{07730BCF-AC2A-4FEC-8F01-63964DB444CF}"/>
              </a:ext>
            </a:extLst>
          </p:cNvPr>
          <p:cNvSpPr>
            <a:spLocks noGrp="1"/>
          </p:cNvSpPr>
          <p:nvPr>
            <p:ph idx="20" hasCustomPrompt="1"/>
          </p:nvPr>
        </p:nvSpPr>
        <p:spPr>
          <a:xfrm>
            <a:off x="7475709" y="4963450"/>
            <a:ext cx="3445566" cy="495389"/>
          </a:xfrm>
        </p:spPr>
        <p:txBody>
          <a:bodyPr lIns="0" tIns="0" rIns="0" bIns="0" anchor="ctr">
            <a:noAutofit/>
          </a:bodyPr>
          <a:lstStyle>
            <a:lvl1pPr marL="0" indent="0" algn="l">
              <a:buNone/>
              <a:defRPr sz="1800" b="1"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02 comes here</a:t>
            </a:r>
          </a:p>
        </p:txBody>
      </p:sp>
      <p:sp>
        <p:nvSpPr>
          <p:cNvPr id="24" name="Picture Placeholder 11">
            <a:extLst>
              <a:ext uri="{FF2B5EF4-FFF2-40B4-BE49-F238E27FC236}">
                <a16:creationId xmlns:a16="http://schemas.microsoft.com/office/drawing/2014/main" id="{E150BFC7-A11D-CC46-B5A2-8BD93C269506}"/>
              </a:ext>
            </a:extLst>
          </p:cNvPr>
          <p:cNvSpPr>
            <a:spLocks noGrp="1"/>
          </p:cNvSpPr>
          <p:nvPr>
            <p:ph type="pic" sz="quarter" idx="21" hasCustomPrompt="1"/>
          </p:nvPr>
        </p:nvSpPr>
        <p:spPr>
          <a:xfrm>
            <a:off x="5282969" y="1850968"/>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
        <p:nvSpPr>
          <p:cNvPr id="28" name="Oval 27">
            <a:extLst>
              <a:ext uri="{FF2B5EF4-FFF2-40B4-BE49-F238E27FC236}">
                <a16:creationId xmlns:a16="http://schemas.microsoft.com/office/drawing/2014/main" id="{F95B55F4-B501-3440-8904-A1C7F049CBE8}"/>
              </a:ext>
            </a:extLst>
          </p:cNvPr>
          <p:cNvSpPr>
            <a:spLocks noChangeAspect="1"/>
          </p:cNvSpPr>
          <p:nvPr userDrawn="1"/>
        </p:nvSpPr>
        <p:spPr>
          <a:xfrm>
            <a:off x="6100576" y="4707907"/>
            <a:ext cx="1001899" cy="1001899"/>
          </a:xfrm>
          <a:prstGeom prst="ellipse">
            <a:avLst/>
          </a:prstGeom>
          <a:solidFill>
            <a:schemeClr val="accent4"/>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Picture Placeholder 11">
            <a:extLst>
              <a:ext uri="{FF2B5EF4-FFF2-40B4-BE49-F238E27FC236}">
                <a16:creationId xmlns:a16="http://schemas.microsoft.com/office/drawing/2014/main" id="{F2116994-BE3E-6A43-9C15-E71BA8EC821F}"/>
              </a:ext>
            </a:extLst>
          </p:cNvPr>
          <p:cNvSpPr>
            <a:spLocks noGrp="1"/>
          </p:cNvSpPr>
          <p:nvPr>
            <p:ph type="pic" sz="quarter" idx="22" hasCustomPrompt="1"/>
          </p:nvPr>
        </p:nvSpPr>
        <p:spPr>
          <a:xfrm>
            <a:off x="6298782" y="4906113"/>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Tree>
    <p:extLst>
      <p:ext uri="{BB962C8B-B14F-4D97-AF65-F5344CB8AC3E}">
        <p14:creationId xmlns:p14="http://schemas.microsoft.com/office/powerpoint/2010/main" val="89140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56476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3" name="Text Placeholder 2">
            <a:extLst>
              <a:ext uri="{FF2B5EF4-FFF2-40B4-BE49-F238E27FC236}">
                <a16:creationId xmlns:a16="http://schemas.microsoft.com/office/drawing/2014/main" id="{7E3A6D02-D902-4B4A-B727-07D0E5BBC359}"/>
              </a:ext>
            </a:extLst>
          </p:cNvPr>
          <p:cNvSpPr>
            <a:spLocks noGrp="1"/>
          </p:cNvSpPr>
          <p:nvPr>
            <p:ph type="body" sz="quarter" idx="13"/>
          </p:nvPr>
        </p:nvSpPr>
        <p:spPr>
          <a:xfrm>
            <a:off x="1447800" y="1847056"/>
            <a:ext cx="9296400" cy="3163888"/>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211575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alphaModFix amt="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D7FA-B85E-4477-8C62-94955B340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1F1226BB-3E56-4E7F-8172-7EC03C9F0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D95D08EF-72FB-4F19-9916-65815A9CA9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1F27F-98F9-A147-8986-34441C7B752D}" type="datetime1">
              <a:rPr lang="en-US" noProof="0" smtClean="0"/>
              <a:t>10/5/2021</a:t>
            </a:fld>
            <a:endParaRPr lang="en-US" noProof="0" dirty="0"/>
          </a:p>
        </p:txBody>
      </p:sp>
      <p:sp>
        <p:nvSpPr>
          <p:cNvPr id="5" name="Footer Placeholder 4">
            <a:extLst>
              <a:ext uri="{FF2B5EF4-FFF2-40B4-BE49-F238E27FC236}">
                <a16:creationId xmlns:a16="http://schemas.microsoft.com/office/drawing/2014/main" id="{1365084D-BC85-4A55-BD80-93876AD10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45FDEF23-A140-4DD6-A0D0-A86BD4DF3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71654-96A5-4280-94F3-931C61A9F92C}" type="slidenum">
              <a:rPr lang="en-US" noProof="0" smtClean="0"/>
              <a:t>‹#›</a:t>
            </a:fld>
            <a:endParaRPr lang="en-US" noProof="0" dirty="0"/>
          </a:p>
        </p:txBody>
      </p:sp>
    </p:spTree>
    <p:extLst>
      <p:ext uri="{BB962C8B-B14F-4D97-AF65-F5344CB8AC3E}">
        <p14:creationId xmlns:p14="http://schemas.microsoft.com/office/powerpoint/2010/main" val="23470823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0" r:id="rId4"/>
    <p:sldLayoutId id="2147483661" r:id="rId5"/>
    <p:sldLayoutId id="2147483662" r:id="rId6"/>
    <p:sldLayoutId id="2147483663" r:id="rId7"/>
    <p:sldLayoutId id="2147483654" r:id="rId8"/>
    <p:sldLayoutId id="2147483676" r:id="rId9"/>
    <p:sldLayoutId id="2147483675" r:id="rId10"/>
    <p:sldLayoutId id="2147483664" r:id="rId11"/>
    <p:sldLayoutId id="2147483665" r:id="rId12"/>
    <p:sldLayoutId id="2147483666" r:id="rId13"/>
    <p:sldLayoutId id="2147483667" r:id="rId14"/>
    <p:sldLayoutId id="2147483668" r:id="rId15"/>
    <p:sldLayoutId id="2147483669" r:id="rId16"/>
    <p:sldLayoutId id="2147483671" r:id="rId17"/>
    <p:sldLayoutId id="2147483672" r:id="rId18"/>
    <p:sldLayoutId id="2147483674" r:id="rId19"/>
    <p:sldLayoutId id="2147483673" r:id="rId2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7.xml"/><Relationship Id="rId1" Type="http://schemas.openxmlformats.org/officeDocument/2006/relationships/slideLayout" Target="../slideLayouts/slideLayout12.xml"/><Relationship Id="rId4" Type="http://schemas.openxmlformats.org/officeDocument/2006/relationships/hyperlink" Target="https://connectcyi.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CF143FEA-6E93-4548-8A9B-318F437CD887}"/>
              </a:ext>
            </a:extLst>
          </p:cNvPr>
          <p:cNvPicPr>
            <a:picLocks noGrp="1" noChangeAspect="1"/>
          </p:cNvPicPr>
          <p:nvPr>
            <p:ph type="pic" sz="quarter" idx="10"/>
          </p:nvPr>
        </p:nvPicPr>
        <p:blipFill>
          <a:blip r:embed="rId3">
            <a:alphaModFix amt="41000"/>
          </a:blip>
          <a:srcRect/>
          <a:stretch/>
        </p:blipFill>
        <p:spPr>
          <a:xfrm>
            <a:off x="704850" y="776169"/>
            <a:ext cx="5305661" cy="5305661"/>
          </a:xfrm>
        </p:spPr>
      </p:pic>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p:txBody>
          <a:bodyPr/>
          <a:lstStyle/>
          <a:p>
            <a:r>
              <a:rPr lang="en-US" dirty="0"/>
              <a:t>Level 1</a:t>
            </a:r>
          </a:p>
        </p:txBody>
      </p:sp>
      <p:sp>
        <p:nvSpPr>
          <p:cNvPr id="3" name="Subtitle 2">
            <a:extLst>
              <a:ext uri="{FF2B5EF4-FFF2-40B4-BE49-F238E27FC236}">
                <a16:creationId xmlns:a16="http://schemas.microsoft.com/office/drawing/2014/main" id="{1AFF0EFE-C50F-44EB-8978-B97795477C9E}"/>
              </a:ext>
            </a:extLst>
          </p:cNvPr>
          <p:cNvSpPr>
            <a:spLocks noGrp="1"/>
          </p:cNvSpPr>
          <p:nvPr>
            <p:ph type="subTitle" idx="1"/>
          </p:nvPr>
        </p:nvSpPr>
        <p:spPr/>
        <p:txBody>
          <a:bodyPr/>
          <a:lstStyle/>
          <a:p>
            <a:r>
              <a:rPr lang="en-US" sz="2400" dirty="0"/>
              <a:t>Understanding Discipleship</a:t>
            </a:r>
          </a:p>
        </p:txBody>
      </p:sp>
    </p:spTree>
    <p:extLst>
      <p:ext uri="{BB962C8B-B14F-4D97-AF65-F5344CB8AC3E}">
        <p14:creationId xmlns:p14="http://schemas.microsoft.com/office/powerpoint/2010/main" val="3737989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093976" cy="1325563"/>
          </a:xfrm>
        </p:spPr>
        <p:txBody>
          <a:bodyPr/>
          <a:lstStyle/>
          <a:p>
            <a:r>
              <a:rPr lang="en-GB" dirty="0"/>
              <a:t>IMPORTANCE OF DISCIPLESHIP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r>
              <a:rPr lang="en-GB" sz="2800" dirty="0"/>
              <a:t>1. Jesus raised disciples </a:t>
            </a:r>
            <a:r>
              <a:rPr lang="en-GB" sz="2800" dirty="0">
                <a:solidFill>
                  <a:srgbClr val="984A57"/>
                </a:solidFill>
              </a:rPr>
              <a:t>[Mark 1:16-20]</a:t>
            </a:r>
          </a:p>
          <a:p>
            <a:pPr marL="0" indent="0">
              <a:buNone/>
            </a:pPr>
            <a:r>
              <a:rPr lang="en-GB" sz="2800" dirty="0"/>
              <a:t>When Jesus walked on earth, He raised disciples. Jesus’ ministry is a model for us, and if He raised disciples then we also have to raise disciples </a:t>
            </a:r>
            <a:r>
              <a:rPr lang="en-GB" sz="2800" dirty="0">
                <a:solidFill>
                  <a:srgbClr val="984A57"/>
                </a:solidFill>
              </a:rPr>
              <a:t>[Hebrews 12:2 &amp; 1 John 2:6]</a:t>
            </a:r>
          </a:p>
          <a:p>
            <a:pPr marL="0" indent="0">
              <a:buNone/>
            </a:pPr>
            <a:r>
              <a:rPr lang="en-GB" sz="2800" dirty="0"/>
              <a:t>2. Discipleship is a command from our Lord Jesus </a:t>
            </a:r>
            <a:r>
              <a:rPr lang="en-GB" sz="2800" dirty="0">
                <a:solidFill>
                  <a:srgbClr val="984A57"/>
                </a:solidFill>
              </a:rPr>
              <a:t>[Matthew 28:18]</a:t>
            </a:r>
            <a:r>
              <a:rPr lang="en-GB" sz="2800" dirty="0"/>
              <a:t>. If we are followers of Jesus and we love Him, we will be obedient to                               His commandments </a:t>
            </a:r>
            <a:r>
              <a:rPr lang="en-GB" sz="2800" dirty="0">
                <a:solidFill>
                  <a:srgbClr val="984A57"/>
                </a:solidFill>
              </a:rPr>
              <a:t>[John 14:15]</a:t>
            </a:r>
            <a:r>
              <a:rPr lang="en-GB" sz="2800" dirty="0"/>
              <a:t>.</a:t>
            </a:r>
          </a:p>
          <a:p>
            <a:pPr marL="0" indent="0">
              <a:buNone/>
            </a:pPr>
            <a:r>
              <a:rPr lang="en-GB" sz="2800" dirty="0"/>
              <a:t>3. In the early churches, it was a common apostolic practice. The early church used discipleship – </a:t>
            </a:r>
            <a:r>
              <a:rPr lang="en-GB" sz="2800" dirty="0">
                <a:solidFill>
                  <a:srgbClr val="984A57"/>
                </a:solidFill>
              </a:rPr>
              <a:t>[Acts 6:1 / 6:7 / 9:1/ 9: 26]</a:t>
            </a:r>
            <a:r>
              <a:rPr lang="en-GB" sz="2800" dirty="0"/>
              <a:t>. A look at these scriptures shows that the early church raised disciples and not just believers.</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524294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093976" cy="1325563"/>
          </a:xfrm>
        </p:spPr>
        <p:txBody>
          <a:bodyPr/>
          <a:lstStyle/>
          <a:p>
            <a:r>
              <a:rPr lang="en-GB" dirty="0"/>
              <a:t>IMPORTANCE OF DISCIPLESHIP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528855" cy="4360520"/>
          </a:xfrm>
        </p:spPr>
        <p:txBody>
          <a:bodyPr/>
          <a:lstStyle/>
          <a:p>
            <a:pPr marL="0" indent="0">
              <a:buNone/>
            </a:pPr>
            <a:r>
              <a:rPr lang="en-GB" sz="2800" dirty="0"/>
              <a:t>4. Discipleship expands the ministry. Every disciple has the same mind as the disciple-maker </a:t>
            </a:r>
            <a:r>
              <a:rPr lang="en-GB" sz="2800" dirty="0">
                <a:solidFill>
                  <a:srgbClr val="984A57"/>
                </a:solidFill>
              </a:rPr>
              <a:t>[Luke 10:1]</a:t>
            </a:r>
            <a:r>
              <a:rPr lang="en-GB" sz="2800" dirty="0"/>
              <a:t>. Disciples take the ministry beyond one generation. Moses had a Joshua, Elijah had Elisha and Paul had Timothy. Discipleship allows us to pass the torch to the next generation. One’s ministry should not end when he is dead and gone. The Methodist church started by John Wesley was broken down into small cells which allowed for discipleship.</a:t>
            </a:r>
          </a:p>
          <a:p>
            <a:pPr marL="0" indent="0">
              <a:buNone/>
            </a:pPr>
            <a:r>
              <a:rPr lang="en-GB" sz="2800" dirty="0"/>
              <a:t>Today, these cells expanded to become branches of the Methodist Church. Therefore, discipleship is an added advantage. Although discipleship looks slow, it works. That is the method Jesus used and we are all here today. Doctors from different universities all over the world work with this same principle. Having a format for discipleship will therefore help us realize the goal of discipleship.</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740331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093976" cy="1325563"/>
          </a:xfrm>
        </p:spPr>
        <p:txBody>
          <a:bodyPr/>
          <a:lstStyle/>
          <a:p>
            <a:r>
              <a:rPr lang="en-GB" dirty="0"/>
              <a:t>IMPORTANCE OF DISCIPLESHIP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9823623" cy="4360520"/>
          </a:xfrm>
        </p:spPr>
        <p:txBody>
          <a:bodyPr/>
          <a:lstStyle/>
          <a:p>
            <a:pPr marL="0" indent="0">
              <a:buNone/>
            </a:pPr>
            <a:r>
              <a:rPr lang="en-GB" sz="2800" dirty="0"/>
              <a:t>5. Discipleship ensures spiritual growth </a:t>
            </a:r>
            <a:r>
              <a:rPr lang="en-GB" sz="2800" dirty="0">
                <a:solidFill>
                  <a:srgbClr val="984A57"/>
                </a:solidFill>
              </a:rPr>
              <a:t>[Ephesians 4:13]</a:t>
            </a:r>
            <a:r>
              <a:rPr lang="en-GB" sz="2800" dirty="0"/>
              <a:t>. It makes you go deep in your faith. God desires that all His children grow and not remain the same.</a:t>
            </a:r>
          </a:p>
          <a:p>
            <a:pPr marL="0" indent="0">
              <a:buNone/>
            </a:pPr>
            <a:r>
              <a:rPr lang="en-GB" sz="2800" dirty="0"/>
              <a:t>6. Discipleship ensures that a believer becomes an effective witness of Jesus Christ </a:t>
            </a:r>
            <a:r>
              <a:rPr lang="en-GB" sz="2800" dirty="0">
                <a:solidFill>
                  <a:srgbClr val="984A57"/>
                </a:solidFill>
              </a:rPr>
              <a:t>[Acts 11:26 | Acts 1:8]</a:t>
            </a:r>
            <a:r>
              <a:rPr lang="en-GB" sz="2800" dirty="0"/>
              <a:t>.</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585622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093976" cy="1325563"/>
          </a:xfrm>
        </p:spPr>
        <p:txBody>
          <a:bodyPr/>
          <a:lstStyle/>
          <a:p>
            <a:r>
              <a:rPr lang="en-GB" dirty="0"/>
              <a:t>THE GOAL OF DISCIPLESHIP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0820000" cy="4360520"/>
          </a:xfrm>
        </p:spPr>
        <p:txBody>
          <a:bodyPr/>
          <a:lstStyle/>
          <a:p>
            <a:pPr marL="0" indent="0">
              <a:buNone/>
            </a:pPr>
            <a:r>
              <a:rPr lang="en-GB" sz="2800" dirty="0"/>
              <a:t>The goal of all discipleship is to raise Christ-like disciples. Once somebody is born again, the person begins the journey of becoming more and more like Christ. People are not saved to become better versions of themselves or to become like pastors or other believers. They are saved to become more and more like Christ. The standard for our growth is Christ. He is the measure of Christianity </a:t>
            </a:r>
            <a:r>
              <a:rPr lang="en-GB" sz="2800" dirty="0">
                <a:solidFill>
                  <a:srgbClr val="984A57"/>
                </a:solidFill>
              </a:rPr>
              <a:t>[Ephesians 4:13/15 | Romans 8:29 | 1 John 2:6 | Luke 6:40 | 2 Cor 3:18 | 1 Cor 11:1 | Col 1:28-29]</a:t>
            </a:r>
            <a:r>
              <a:rPr lang="en-GB" sz="2800" dirty="0"/>
              <a:t>.</a:t>
            </a:r>
          </a:p>
          <a:p>
            <a:pPr marL="0" indent="0">
              <a:buNone/>
            </a:pPr>
            <a:endParaRPr lang="en-GB" sz="2800" dirty="0"/>
          </a:p>
          <a:p>
            <a:pPr marL="0" indent="0">
              <a:buNone/>
            </a:pPr>
            <a:r>
              <a:rPr lang="en-GB" sz="2800" dirty="0"/>
              <a:t>If the standard of our growth or the goal of all discipleship is Christ-likeness, then we must note that all resources given to us (the body of Christ) must go into this project</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554439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093976" cy="1325563"/>
          </a:xfrm>
        </p:spPr>
        <p:txBody>
          <a:bodyPr/>
          <a:lstStyle/>
          <a:p>
            <a:r>
              <a:rPr lang="en-GB" dirty="0"/>
              <a:t>DISCIPLESHIP IS A PROCESS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9452920" cy="4360520"/>
          </a:xfrm>
        </p:spPr>
        <p:txBody>
          <a:bodyPr/>
          <a:lstStyle/>
          <a:p>
            <a:pPr marL="0" indent="0">
              <a:buNone/>
            </a:pPr>
            <a:r>
              <a:rPr lang="en-GB" sz="2800" dirty="0"/>
              <a:t>Discipleship is the personal commitment to obey imitate and follow Jesus until you become like Him. This is an ever-increasing commitment. To become a convert is instantaneous but to become a disciple is a lifelong process. It is not a single-step process. One must commence a walk of discipleship in a moment, but the first step must lengthen into a lifelong walk.</a:t>
            </a: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427883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2</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The Disciplines of Discipleship</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683239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5835435" cy="1325563"/>
          </a:xfrm>
        </p:spPr>
        <p:txBody>
          <a:bodyPr/>
          <a:lstStyle/>
          <a:p>
            <a:r>
              <a:rPr lang="en-GB" dirty="0"/>
              <a:t>DISCIPLINES THAT MAKE CHRIST-LIKE DISCIPLEs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dirty="0"/>
              <a:t>Since discipleship is a lifelong process, it requires discipline. People who are not disciplined cannot become Christ-like, for Christ was very disciplined when He walked the earth.</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0967185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1. The Discipline of Learning!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dirty="0"/>
              <a:t>A disciple is a student who must be ready and willing to learn at all times. This discipline is vital to the growth of every disciple; it allows him/her to identify and incorporate other disciplines.</a:t>
            </a:r>
          </a:p>
          <a:p>
            <a:pPr marL="0" indent="0">
              <a:buNone/>
            </a:pPr>
            <a:endParaRPr lang="en-GB" sz="2800" dirty="0"/>
          </a:p>
          <a:p>
            <a:pPr marL="0" indent="0">
              <a:buNone/>
            </a:pPr>
            <a:r>
              <a:rPr lang="en-GB" sz="2800" dirty="0"/>
              <a:t>There are two main ways we learn as disciples:</a:t>
            </a:r>
          </a:p>
          <a:p>
            <a:pPr marL="514350" indent="-514350">
              <a:buAutoNum type="arabicPeriod"/>
            </a:pPr>
            <a:r>
              <a:rPr lang="en-GB" sz="2800" dirty="0"/>
              <a:t>Learning from God’s Word</a:t>
            </a:r>
          </a:p>
          <a:p>
            <a:pPr marL="514350" indent="-514350">
              <a:buAutoNum type="arabicPeriod"/>
            </a:pPr>
            <a:r>
              <a:rPr lang="en-GB" sz="2800" dirty="0"/>
              <a:t>Learning from your shepherd (disciple-maker)</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557354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1. The Discipline of Learning! </a:t>
            </a:r>
            <a:endParaRPr lang="en-US"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6" name="Content Placeholder 5">
            <a:extLst>
              <a:ext uri="{FF2B5EF4-FFF2-40B4-BE49-F238E27FC236}">
                <a16:creationId xmlns:a16="http://schemas.microsoft.com/office/drawing/2014/main" id="{5E55032D-F2FD-4714-A659-2E29428FCC15}"/>
              </a:ext>
            </a:extLst>
          </p:cNvPr>
          <p:cNvSpPr>
            <a:spLocks noGrp="1"/>
          </p:cNvSpPr>
          <p:nvPr>
            <p:ph idx="1"/>
          </p:nvPr>
        </p:nvSpPr>
        <p:spPr/>
        <p:txBody>
          <a:bodyPr/>
          <a:lstStyle/>
          <a:p>
            <a:endParaRPr lang="en-RW"/>
          </a:p>
        </p:txBody>
      </p:sp>
    </p:spTree>
    <p:extLst>
      <p:ext uri="{BB962C8B-B14F-4D97-AF65-F5344CB8AC3E}">
        <p14:creationId xmlns:p14="http://schemas.microsoft.com/office/powerpoint/2010/main" val="3541768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Learning from God’s Word</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022227" cy="4360520"/>
          </a:xfrm>
        </p:spPr>
        <p:txBody>
          <a:bodyPr/>
          <a:lstStyle/>
          <a:p>
            <a:pPr marL="0" indent="0">
              <a:buNone/>
            </a:pPr>
            <a:r>
              <a:rPr lang="en-GB" sz="2800" dirty="0"/>
              <a:t>We cannot grow outside God’s Word. The main manual for discipleship is the Bible. We can read other books, but everything must be based on His Word. </a:t>
            </a:r>
          </a:p>
          <a:p>
            <a:pPr marL="0" indent="0">
              <a:buNone/>
            </a:pPr>
            <a:endParaRPr lang="en-GB" sz="2800" dirty="0"/>
          </a:p>
          <a:p>
            <a:pPr marL="0" indent="0" algn="ctr">
              <a:buNone/>
            </a:pPr>
            <a:r>
              <a:rPr lang="en-GB" sz="2800" dirty="0">
                <a:solidFill>
                  <a:srgbClr val="984A57"/>
                </a:solidFill>
              </a:rPr>
              <a:t>“Like </a:t>
            </a:r>
            <a:r>
              <a:rPr lang="en-GB" sz="2800" dirty="0" err="1">
                <a:solidFill>
                  <a:srgbClr val="984A57"/>
                </a:solidFill>
              </a:rPr>
              <a:t>newborn</a:t>
            </a:r>
            <a:r>
              <a:rPr lang="en-GB" sz="2800" dirty="0">
                <a:solidFill>
                  <a:srgbClr val="984A57"/>
                </a:solidFill>
              </a:rPr>
              <a:t> babies, crave pure spiritual milk, so that by it you may grow up in your salvation” </a:t>
            </a:r>
          </a:p>
          <a:p>
            <a:pPr marL="0" indent="0" algn="ctr">
              <a:buNone/>
            </a:pPr>
            <a:r>
              <a:rPr lang="en-GB" sz="2800" dirty="0">
                <a:solidFill>
                  <a:srgbClr val="984A57"/>
                </a:solidFill>
              </a:rPr>
              <a:t>[1 Peter 2:2].</a:t>
            </a:r>
          </a:p>
          <a:p>
            <a:pPr marL="0" indent="0">
              <a:buNone/>
            </a:pPr>
            <a:endParaRPr lang="en-GB" sz="2800" dirty="0"/>
          </a:p>
          <a:p>
            <a:pPr marL="0" indent="0" algn="ctr">
              <a:buNone/>
            </a:pPr>
            <a:r>
              <a:rPr lang="en-GB" sz="2800" i="1" dirty="0"/>
              <a:t>***We must place a very high value on God’s Word. We must make time for His Word***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734291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1</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Introduction</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139991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Learning from God’s Word</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022227" cy="4360520"/>
          </a:xfrm>
        </p:spPr>
        <p:txBody>
          <a:bodyPr/>
          <a:lstStyle/>
          <a:p>
            <a:pPr marL="0" indent="0">
              <a:buNone/>
            </a:pPr>
            <a:r>
              <a:rPr lang="en-GB" sz="2800" dirty="0"/>
              <a:t>There cannot be discipleship without one making the conscious effort to read God’s Word. It is not enough for a student to listen to teachings on discipleship and just write them down. He or She must search the Scriptures personally. </a:t>
            </a:r>
          </a:p>
          <a:p>
            <a:pPr marL="0" indent="0">
              <a:buNone/>
            </a:pPr>
            <a:r>
              <a:rPr lang="en-GB" sz="2800" dirty="0"/>
              <a:t>The Bible says; </a:t>
            </a:r>
            <a:r>
              <a:rPr lang="en-GB" sz="2800" dirty="0">
                <a:solidFill>
                  <a:srgbClr val="984A57"/>
                </a:solidFill>
              </a:rPr>
              <a:t>“They found that the Jews of Berea were of more noble character and much more open minded than those of Thessalonica. They were hungry to learn and eagerly received the word. Every day they opened the scrolls of Scripture to search and examine them, to verify that what Paul taught them was true” [Acts 17:11 TPT]</a:t>
            </a:r>
            <a:r>
              <a:rPr lang="en-GB" sz="2800" dirty="0"/>
              <a:t>.</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542014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Learning from God’s Word</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022227" cy="4360520"/>
          </a:xfrm>
        </p:spPr>
        <p:txBody>
          <a:bodyPr/>
          <a:lstStyle/>
          <a:p>
            <a:pPr marL="0" indent="0">
              <a:buNone/>
            </a:pPr>
            <a:r>
              <a:rPr lang="en-GB" sz="2800" dirty="0"/>
              <a:t>A disciple must fall in love with the Scriptures. His delight must be in the Word of God – as the Bible says; </a:t>
            </a:r>
            <a:r>
              <a:rPr lang="en-GB" sz="2800" dirty="0">
                <a:solidFill>
                  <a:srgbClr val="984A57"/>
                </a:solidFill>
              </a:rPr>
              <a:t>“But his delight is in the law of the Lord, and on his law he meditates day and night” [Psalm 1:2]</a:t>
            </a:r>
            <a:r>
              <a:rPr lang="en-GB" sz="2800" dirty="0"/>
              <a:t>.</a:t>
            </a:r>
          </a:p>
          <a:p>
            <a:pPr marL="0" indent="0">
              <a:buNone/>
            </a:pPr>
            <a:r>
              <a:rPr lang="en-GB" sz="2800" dirty="0"/>
              <a:t>Discipleship is a deliberate process and so a disciple must be deliberate about reading God’s word. The more we read His Word, the more we would like to read it. The more we look into His Word, the more we see our standard (Jesus) and the more we yearn to be like Him in all things.</a:t>
            </a:r>
          </a:p>
          <a:p>
            <a:pPr marL="0" indent="0">
              <a:buNone/>
            </a:pPr>
            <a:endParaRPr lang="en-GB" sz="2800" i="1" dirty="0"/>
          </a:p>
          <a:p>
            <a:pPr marL="0" indent="0" algn="ctr">
              <a:buNone/>
            </a:pPr>
            <a:r>
              <a:rPr lang="en-GB" sz="2800" i="1" dirty="0"/>
              <a:t>***Our delight in His Word increases when we read more of His Word***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579200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Learning from God’s Word</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022227" cy="4360520"/>
          </a:xfrm>
        </p:spPr>
        <p:txBody>
          <a:bodyPr/>
          <a:lstStyle/>
          <a:p>
            <a:pPr marL="0" indent="0">
              <a:buNone/>
            </a:pPr>
            <a:r>
              <a:rPr lang="en-GB" sz="2800" dirty="0">
                <a:solidFill>
                  <a:srgbClr val="984A57"/>
                </a:solidFill>
              </a:rPr>
              <a:t>“And we, who with unveiled faces all reflect the Lord's glory, are being transformed into His likeness with ever-increasing glory, which comes from the Lord, who is the Spirit” </a:t>
            </a:r>
            <a:r>
              <a:rPr lang="en-GB" sz="2800" b="1" dirty="0">
                <a:solidFill>
                  <a:srgbClr val="984A57"/>
                </a:solidFill>
              </a:rPr>
              <a:t>[2 Corinthians 3:18]</a:t>
            </a:r>
            <a:r>
              <a:rPr lang="en-GB" sz="2800" dirty="0">
                <a:solidFill>
                  <a:srgbClr val="984A57"/>
                </a:solidFill>
              </a:rPr>
              <a:t>.</a:t>
            </a:r>
          </a:p>
          <a:p>
            <a:pPr marL="0" indent="0">
              <a:buNone/>
            </a:pPr>
            <a:r>
              <a:rPr lang="en-GB" sz="2800" dirty="0">
                <a:solidFill>
                  <a:srgbClr val="984A57"/>
                </a:solidFill>
              </a:rPr>
              <a:t>“The scriptures make us wise unto Salvation: and how from infancy you have known the holy Scriptures, which are able to make you wise for salvation through faith in Christ Jesus. 16 All Scripture is God-breathed and is useful for teaching, rebuking, correcting and training in righteousness, 17 so that the man of God may be thoroughly equipped for every good work” </a:t>
            </a:r>
            <a:r>
              <a:rPr lang="en-GB" sz="2800" b="1" dirty="0">
                <a:solidFill>
                  <a:srgbClr val="984A57"/>
                </a:solidFill>
              </a:rPr>
              <a:t>[2 Timothy 3:15-17]</a:t>
            </a:r>
            <a:r>
              <a:rPr lang="en-GB" sz="2800" dirty="0">
                <a:solidFill>
                  <a:srgbClr val="984A57"/>
                </a:solidFill>
              </a:rPr>
              <a:t>.</a:t>
            </a:r>
            <a:endParaRPr lang="en-US" sz="2800" dirty="0">
              <a:solidFill>
                <a:srgbClr val="984A57"/>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248851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Learning from your shepherd (disciple-maker)</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729944"/>
            <a:ext cx="11257007" cy="4360520"/>
          </a:xfrm>
        </p:spPr>
        <p:txBody>
          <a:bodyPr/>
          <a:lstStyle/>
          <a:p>
            <a:pPr marL="0" indent="0">
              <a:buNone/>
            </a:pPr>
            <a:r>
              <a:rPr lang="en-GB" sz="2800" dirty="0"/>
              <a:t>You cannot become a disciple on your own. Every student needs a teacher. God has blessed us with gifts that include disciple-makers. A disciple must learn to receive from His master (disciple-maker). Every disciple must decide to follow. The disciples had to follow Jesus to learn. Many do not like following or many start following but stop along the way. </a:t>
            </a:r>
          </a:p>
          <a:p>
            <a:pPr marL="0" indent="0">
              <a:buNone/>
            </a:pPr>
            <a:r>
              <a:rPr lang="en-GB" sz="2800" dirty="0"/>
              <a:t>This is why it says: </a:t>
            </a:r>
            <a:r>
              <a:rPr lang="en-GB" sz="2800" dirty="0">
                <a:solidFill>
                  <a:srgbClr val="984A57"/>
                </a:solidFill>
              </a:rPr>
              <a:t>"When He ascended on high, He led captives in His train and gave gifts to men“ [Ephesians 4:8]</a:t>
            </a:r>
            <a:r>
              <a:rPr lang="en-GB" sz="2800" dirty="0"/>
              <a:t>.</a:t>
            </a:r>
            <a:br>
              <a:rPr lang="en-GB" sz="2800" dirty="0"/>
            </a:br>
            <a:endParaRPr lang="en-GB" sz="2800" i="1" dirty="0"/>
          </a:p>
          <a:p>
            <a:pPr marL="0" indent="0" algn="ctr">
              <a:buNone/>
            </a:pPr>
            <a:r>
              <a:rPr lang="en-GB" sz="2800" i="1" dirty="0"/>
              <a:t>***A sheep would always follow a shepherd***</a:t>
            </a:r>
          </a:p>
          <a:p>
            <a:pPr marL="0" indent="0">
              <a:buNone/>
            </a:pPr>
            <a:r>
              <a:rPr lang="en-GB" sz="2800" i="1" dirty="0"/>
              <a:t>No matter how much you know, you must be ready to follow your disciple-maker. </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227896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Learning from your shepherd (disciple-maker)</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022227" cy="4360520"/>
          </a:xfrm>
        </p:spPr>
        <p:txBody>
          <a:bodyPr/>
          <a:lstStyle/>
          <a:p>
            <a:pPr marL="0" indent="0">
              <a:buNone/>
            </a:pPr>
            <a:r>
              <a:rPr lang="en-GB" sz="2800" dirty="0">
                <a:solidFill>
                  <a:srgbClr val="984A57"/>
                </a:solidFill>
              </a:rPr>
              <a:t>“When he has brought out all his own, he goes on ahead of them, and his sheep follow him because they know his voice. 5 But they will never follow a stranger; in fact, they will run away from him because they do not recognize a stranger's voice” </a:t>
            </a:r>
            <a:r>
              <a:rPr lang="en-GB" sz="2800" b="1" dirty="0">
                <a:solidFill>
                  <a:srgbClr val="984A57"/>
                </a:solidFill>
              </a:rPr>
              <a:t>[John 10:4-5]</a:t>
            </a:r>
            <a:r>
              <a:rPr lang="en-GB" sz="2800" dirty="0"/>
              <a:t>.</a:t>
            </a:r>
          </a:p>
          <a:p>
            <a:pPr marL="0" indent="0">
              <a:buNone/>
            </a:pPr>
            <a:r>
              <a:rPr lang="en-GB" sz="2800" dirty="0"/>
              <a:t>One must humble himself if he is going to learn from his leader/disciple-maker. Humility would always make learning easier. The disciples of Jesus humbled themselves enough to follow Jesus and His teachings. One must be teachable if he would ever learn. To be a teachable person is a choice one must make. To be a disciple is to be an apprentice. An apprentice is a teachable person.</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61711"/>
            <a:ext cx="6093977" cy="6093977"/>
          </a:xfrm>
          <a:prstGeom prst="ellipse">
            <a:avLst/>
          </a:prstGeom>
        </p:spPr>
      </p:pic>
    </p:spTree>
    <p:extLst>
      <p:ext uri="{BB962C8B-B14F-4D97-AF65-F5344CB8AC3E}">
        <p14:creationId xmlns:p14="http://schemas.microsoft.com/office/powerpoint/2010/main" val="13311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2. The Discipline of Commitment to Spiritual Things.</a:t>
            </a:r>
            <a:endParaRPr lang="en-US"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6" name="Content Placeholder 5">
            <a:extLst>
              <a:ext uri="{FF2B5EF4-FFF2-40B4-BE49-F238E27FC236}">
                <a16:creationId xmlns:a16="http://schemas.microsoft.com/office/drawing/2014/main" id="{EA86B3D3-C8C8-4420-AF35-1EF6991A6D68}"/>
              </a:ext>
            </a:extLst>
          </p:cNvPr>
          <p:cNvSpPr>
            <a:spLocks noGrp="1"/>
          </p:cNvSpPr>
          <p:nvPr>
            <p:ph idx="1"/>
          </p:nvPr>
        </p:nvSpPr>
        <p:spPr/>
        <p:txBody>
          <a:bodyPr/>
          <a:lstStyle/>
          <a:p>
            <a:endParaRPr lang="en-RW"/>
          </a:p>
        </p:txBody>
      </p:sp>
    </p:spTree>
    <p:extLst>
      <p:ext uri="{BB962C8B-B14F-4D97-AF65-F5344CB8AC3E}">
        <p14:creationId xmlns:p14="http://schemas.microsoft.com/office/powerpoint/2010/main" val="15802728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2. The Discipline of Commitment to Spiritual Things.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dirty="0"/>
              <a:t>Discipleship is a spiritual thing and so it involves spiritual activities. We cannot spend 95% of our time on carnal things and hope we become Christ-like disciples. </a:t>
            </a:r>
            <a:r>
              <a:rPr lang="en-GB" sz="2800" dirty="0">
                <a:solidFill>
                  <a:srgbClr val="984A57"/>
                </a:solidFill>
              </a:rPr>
              <a:t>“The mind of sinful man is death, but the mind controlled by the Spirit is life and peace” [Romans 8:6]</a:t>
            </a:r>
            <a:r>
              <a:rPr lang="en-GB" sz="2800" dirty="0"/>
              <a:t>.</a:t>
            </a:r>
          </a:p>
          <a:p>
            <a:pPr marL="0" indent="0" algn="ctr">
              <a:buNone/>
            </a:pPr>
            <a:endParaRPr lang="en-GB" sz="2800" i="1" dirty="0"/>
          </a:p>
          <a:p>
            <a:pPr marL="0" indent="0" algn="ctr">
              <a:buNone/>
            </a:pPr>
            <a:r>
              <a:rPr lang="en-GB" sz="2800" i="1" dirty="0"/>
              <a:t>***We are filled spiritually after we have a personal thirst for spiritual things***</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163604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2. The Discipline of Commitment to Spiritual Things.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r>
              <a:rPr lang="en-GB" sz="2800" dirty="0"/>
              <a:t>We must weigh our activities and see which ones are making us Christ-like disciples and which ones are not making us Christ-like disciples. We must spend more time on things that make us Christ-like disciples and less time on the things which do not make us Christ-like disciples. </a:t>
            </a:r>
            <a:r>
              <a:rPr lang="en-GB" sz="2800" dirty="0">
                <a:solidFill>
                  <a:srgbClr val="984A57"/>
                </a:solidFill>
              </a:rPr>
              <a:t>“Blessed are those who hunger and thirst for righteousness, for they will be filled” [Matthew 5:6]</a:t>
            </a:r>
            <a:r>
              <a:rPr lang="en-GB" sz="2800" dirty="0"/>
              <a:t>.</a:t>
            </a:r>
          </a:p>
          <a:p>
            <a:pPr marL="0" indent="0">
              <a:buNone/>
            </a:pPr>
            <a:r>
              <a:rPr lang="en-GB" sz="2800" dirty="0"/>
              <a:t>Our flesh would not like it initially when we begin to switch from carnal things to spiritual things. But with time, we would begin to get used to spiritual things.</a:t>
            </a:r>
          </a:p>
          <a:p>
            <a:pPr marL="0" indent="0">
              <a:buNone/>
            </a:pPr>
            <a:endParaRPr lang="en-GB" sz="2800" dirty="0"/>
          </a:p>
          <a:p>
            <a:pPr marL="0" indent="0" algn="ctr">
              <a:buNone/>
            </a:pPr>
            <a:r>
              <a:rPr lang="en-GB" sz="2800" i="1" dirty="0"/>
              <a:t>***We must be ready to commit our time to discipleship instead of doing things that are not beneficial***</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641663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3. The Discipline of Prioritizing Our Relationship with God. </a:t>
            </a:r>
            <a:endParaRPr lang="en-US"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6" name="Content Placeholder 5">
            <a:extLst>
              <a:ext uri="{FF2B5EF4-FFF2-40B4-BE49-F238E27FC236}">
                <a16:creationId xmlns:a16="http://schemas.microsoft.com/office/drawing/2014/main" id="{B916C235-0265-4111-AA9C-A3C07DE0BA87}"/>
              </a:ext>
            </a:extLst>
          </p:cNvPr>
          <p:cNvSpPr>
            <a:spLocks noGrp="1"/>
          </p:cNvSpPr>
          <p:nvPr>
            <p:ph idx="1"/>
          </p:nvPr>
        </p:nvSpPr>
        <p:spPr/>
        <p:txBody>
          <a:bodyPr/>
          <a:lstStyle/>
          <a:p>
            <a:endParaRPr lang="en-RW"/>
          </a:p>
        </p:txBody>
      </p:sp>
    </p:spTree>
    <p:extLst>
      <p:ext uri="{BB962C8B-B14F-4D97-AF65-F5344CB8AC3E}">
        <p14:creationId xmlns:p14="http://schemas.microsoft.com/office/powerpoint/2010/main" val="24125033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3. The Discipline of Prioritizing Our Relationship with God.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r>
              <a:rPr lang="en-GB" sz="2800" dirty="0"/>
              <a:t>Our relationship with God should always be the most important in our life. When we put our earthly relationships above our relationship with God, discipleship is difficult. We must make sure we spend time with God each day before we do other things. </a:t>
            </a:r>
          </a:p>
          <a:p>
            <a:pPr marL="0" indent="0">
              <a:buNone/>
            </a:pPr>
            <a:r>
              <a:rPr lang="en-GB" sz="2800" dirty="0"/>
              <a:t>Several scriptures show the need for disciples to prioritize their relationship with God. This is not intended to be done in a ritualistic manner, where you are eager to fulfil a religious obligation and not a desire to know God. Below are some of the scriptures that point to prioritizing God, God must be first in all we do.</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93232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p:txBody>
          <a:bodyPr/>
          <a:lstStyle/>
          <a:p>
            <a:r>
              <a:rPr lang="en-GB" dirty="0"/>
              <a:t>THE GOAL OF DISCIPLESHIP CLASS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1825625"/>
            <a:ext cx="6093976" cy="4351338"/>
          </a:xfrm>
        </p:spPr>
        <p:txBody>
          <a:bodyPr/>
          <a:lstStyle/>
          <a:p>
            <a:pPr marL="0" indent="0">
              <a:buNone/>
            </a:pPr>
            <a:r>
              <a:rPr lang="en-GB" sz="2800" dirty="0"/>
              <a:t>The goal of the discipleship class is to raise Christ-like disciples. The aim is not to teach everything, but to set disciples on the path of learning. It takes one disciple to raise another disciple. The discipleship programme has five levels with each level having various classes. </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3443155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3. The Discipline of Prioritizing Our Relationship with God.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r>
              <a:rPr lang="en-GB" sz="2800" dirty="0">
                <a:solidFill>
                  <a:srgbClr val="984A57"/>
                </a:solidFill>
              </a:rPr>
              <a:t>Still another said, "I will follow you, Lord; but first let me go back and say good-bye to my family." 62 Jesus replied, "No one who puts his hand to the </a:t>
            </a:r>
            <a:r>
              <a:rPr lang="en-GB" sz="2800" dirty="0" err="1">
                <a:solidFill>
                  <a:srgbClr val="984A57"/>
                </a:solidFill>
              </a:rPr>
              <a:t>plow</a:t>
            </a:r>
            <a:r>
              <a:rPr lang="en-GB" sz="2800" dirty="0">
                <a:solidFill>
                  <a:srgbClr val="984A57"/>
                </a:solidFill>
              </a:rPr>
              <a:t> and looks back is fit for service in the kingdom of God" </a:t>
            </a:r>
            <a:r>
              <a:rPr lang="en-GB" sz="2800" b="1" dirty="0">
                <a:solidFill>
                  <a:srgbClr val="984A57"/>
                </a:solidFill>
              </a:rPr>
              <a:t>[Luke 9:61–62]</a:t>
            </a:r>
            <a:r>
              <a:rPr lang="en-GB" sz="2800" dirty="0">
                <a:solidFill>
                  <a:srgbClr val="984A57"/>
                </a:solidFill>
              </a:rPr>
              <a:t>.</a:t>
            </a:r>
          </a:p>
          <a:p>
            <a:pPr marL="0" indent="0">
              <a:buNone/>
            </a:pPr>
            <a:r>
              <a:rPr lang="en-GB" sz="2800" dirty="0">
                <a:solidFill>
                  <a:srgbClr val="984A57"/>
                </a:solidFill>
              </a:rPr>
              <a:t>“But seek first his kingdom and his righteousness, and all these things will be given to you as well” </a:t>
            </a:r>
            <a:r>
              <a:rPr lang="en-GB" sz="2800" b="1" dirty="0">
                <a:solidFill>
                  <a:srgbClr val="984A57"/>
                </a:solidFill>
              </a:rPr>
              <a:t>[Matthew 6:33]</a:t>
            </a:r>
            <a:r>
              <a:rPr lang="en-GB" sz="2800" dirty="0">
                <a:solidFill>
                  <a:srgbClr val="984A57"/>
                </a:solidFill>
              </a:rPr>
              <a:t>.</a:t>
            </a:r>
          </a:p>
          <a:p>
            <a:pPr marL="0" indent="0">
              <a:buNone/>
            </a:pPr>
            <a:r>
              <a:rPr lang="en-GB" sz="2800" dirty="0">
                <a:solidFill>
                  <a:srgbClr val="984A57"/>
                </a:solidFill>
              </a:rPr>
              <a:t>Love the Lord your God with all your heart and with all your soul and with all your mind and with all your strength </a:t>
            </a:r>
            <a:r>
              <a:rPr lang="en-GB" sz="2800" b="1" dirty="0">
                <a:solidFill>
                  <a:srgbClr val="984A57"/>
                </a:solidFill>
              </a:rPr>
              <a:t>[Mark 12:30]</a:t>
            </a:r>
            <a:r>
              <a:rPr lang="en-GB" sz="2800" dirty="0">
                <a:solidFill>
                  <a:srgbClr val="984A57"/>
                </a:solidFill>
              </a:rPr>
              <a:t>.</a:t>
            </a:r>
          </a:p>
          <a:p>
            <a:pPr marL="0" indent="0" algn="ctr">
              <a:buNone/>
            </a:pPr>
            <a:endParaRPr lang="en-GB" sz="2800" i="1" dirty="0"/>
          </a:p>
          <a:p>
            <a:pPr marL="0" indent="0" algn="ctr">
              <a:buNone/>
            </a:pPr>
            <a:r>
              <a:rPr lang="en-GB" sz="2800" i="1" dirty="0"/>
              <a:t>***Discipleship would not be possible if we don’t place a high value on our relationship with God***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6269091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3</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dirty="0"/>
              <a:t>Quiet Time</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400045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QUIET TIME [Mark 1:35]</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r>
              <a:rPr lang="en-GB" sz="2800" dirty="0"/>
              <a:t>Quiet Time / Precious Moment is time made by a disciple of Jesus to read, meditate on the word and pray.</a:t>
            </a:r>
          </a:p>
          <a:p>
            <a:pPr marL="0" indent="0">
              <a:buNone/>
            </a:pPr>
            <a:r>
              <a:rPr lang="en-GB" sz="2800" dirty="0"/>
              <a:t>It is a time a disciple spends alone with the Lord in His presence.</a:t>
            </a:r>
          </a:p>
          <a:p>
            <a:pPr marL="0" indent="0">
              <a:buNone/>
            </a:pPr>
            <a:r>
              <a:rPr lang="en-GB" sz="2800" dirty="0"/>
              <a:t>From </a:t>
            </a:r>
            <a:r>
              <a:rPr lang="en-GB" sz="2800" dirty="0">
                <a:solidFill>
                  <a:srgbClr val="984A57"/>
                </a:solidFill>
              </a:rPr>
              <a:t>Mark 1:35</a:t>
            </a:r>
            <a:r>
              <a:rPr lang="en-GB" sz="2800" dirty="0"/>
              <a:t>, we see Jesus rise a great while before day to be alone with the father. Jesus, who is our example, made time to be alone with the Father. We as His followers must also make time to be with the Lord.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3751574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Quiet Time / Precious Moment includes the following;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endParaRPr lang="en-GB" sz="2800" dirty="0"/>
          </a:p>
          <a:p>
            <a:pPr marL="0" indent="0">
              <a:buNone/>
            </a:pPr>
            <a:r>
              <a:rPr lang="en-GB" sz="2800" b="1" dirty="0"/>
              <a:t>Bible reading</a:t>
            </a:r>
            <a:r>
              <a:rPr lang="en-GB" sz="2800" dirty="0"/>
              <a:t>; Reading a portion of scripture. </a:t>
            </a:r>
            <a:r>
              <a:rPr lang="en-GB" sz="2800" dirty="0">
                <a:solidFill>
                  <a:srgbClr val="984A57"/>
                </a:solidFill>
              </a:rPr>
              <a:t>[1 Peter 2:2]</a:t>
            </a:r>
            <a:r>
              <a:rPr lang="en-GB" sz="2800" dirty="0"/>
              <a:t>.</a:t>
            </a:r>
          </a:p>
          <a:p>
            <a:pPr marL="0" indent="0">
              <a:buNone/>
            </a:pPr>
            <a:endParaRPr lang="en-GB" sz="2800" dirty="0"/>
          </a:p>
          <a:p>
            <a:pPr marL="0" indent="0">
              <a:buNone/>
            </a:pPr>
            <a:r>
              <a:rPr lang="en-GB" sz="2800" dirty="0"/>
              <a:t>The Word of God is food for us. Just like how the physical body needs a daily intake of food to ensure healthy growth, our spiritual lives also depend on the Word of God for sustenance. </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7156114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Quiet Time / Precious Moment includes the following;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endParaRPr lang="en-GB" sz="2800" dirty="0"/>
          </a:p>
          <a:p>
            <a:pPr marL="0" indent="0">
              <a:buNone/>
            </a:pPr>
            <a:r>
              <a:rPr lang="en-GB" sz="2800" b="1" dirty="0"/>
              <a:t>Scripture memorization and meditation. </a:t>
            </a:r>
            <a:r>
              <a:rPr lang="en-GB" sz="2800" dirty="0">
                <a:solidFill>
                  <a:srgbClr val="984A57"/>
                </a:solidFill>
              </a:rPr>
              <a:t>[2 Timothy 3:15 | Jeremiah 1:8]</a:t>
            </a:r>
            <a:r>
              <a:rPr lang="en-GB" sz="2800" dirty="0"/>
              <a:t>.</a:t>
            </a:r>
          </a:p>
          <a:p>
            <a:pPr marL="0" indent="0">
              <a:buNone/>
            </a:pPr>
            <a:endParaRPr lang="en-GB" sz="2800" dirty="0"/>
          </a:p>
          <a:p>
            <a:pPr marL="0" indent="0">
              <a:buNone/>
            </a:pPr>
            <a:r>
              <a:rPr lang="en-GB" sz="2800" dirty="0"/>
              <a:t>Do not be in a hurry to just read the scripture and move. Do well to make time to eat the word of God through meditation. Meditation is to think deeply and consistently about the portion of scripture that you read until it settles in your heart.</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1397762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6601555" cy="1325563"/>
          </a:xfrm>
        </p:spPr>
        <p:txBody>
          <a:bodyPr/>
          <a:lstStyle/>
          <a:p>
            <a:r>
              <a:rPr lang="en-GB" dirty="0"/>
              <a:t>Quiet Time / Precious Moment includes the following;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endParaRPr lang="en-GB" sz="2800" dirty="0"/>
          </a:p>
          <a:p>
            <a:pPr marL="0" indent="0">
              <a:buNone/>
            </a:pPr>
            <a:r>
              <a:rPr lang="en-GB" sz="2800" b="1" dirty="0"/>
              <a:t>Prayer </a:t>
            </a:r>
            <a:r>
              <a:rPr lang="en-GB" sz="2800" dirty="0">
                <a:solidFill>
                  <a:srgbClr val="984A57"/>
                </a:solidFill>
              </a:rPr>
              <a:t>[1 Thessalonians 5:17]</a:t>
            </a:r>
            <a:r>
              <a:rPr lang="en-GB" sz="2800" dirty="0"/>
              <a:t>.</a:t>
            </a:r>
          </a:p>
          <a:p>
            <a:pPr marL="0" indent="0">
              <a:buNone/>
            </a:pPr>
            <a:endParaRPr lang="en-GB" sz="2800" dirty="0"/>
          </a:p>
          <a:p>
            <a:pPr marL="0" indent="0">
              <a:buNone/>
            </a:pPr>
            <a:r>
              <a:rPr lang="en-GB" sz="2800" dirty="0"/>
              <a:t>Speaking directly to our heavenly Father is one of the greatest privileges we have through Christ. Prayer is necessary for our daily growth and walk with the Lord. Not only are we edified by prayer, but we are also empowered through prayer.</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017499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7713663" cy="1325563"/>
          </a:xfrm>
        </p:spPr>
        <p:txBody>
          <a:bodyPr/>
          <a:lstStyle/>
          <a:p>
            <a:r>
              <a:rPr lang="en-GB" dirty="0"/>
              <a:t>Importance of Quiet Time/ Benefits of Quiet Time For a Believer</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r>
              <a:rPr lang="en-GB" sz="2800" dirty="0"/>
              <a:t>Builds a believer’s faith </a:t>
            </a:r>
            <a:r>
              <a:rPr lang="en-GB" sz="2800" b="1" dirty="0">
                <a:solidFill>
                  <a:srgbClr val="984A57"/>
                </a:solidFill>
              </a:rPr>
              <a:t>[Romans 10:17]</a:t>
            </a:r>
            <a:r>
              <a:rPr lang="en-GB" sz="2800" b="1" dirty="0"/>
              <a:t>.</a:t>
            </a:r>
          </a:p>
          <a:p>
            <a:pPr marL="0" indent="0">
              <a:buNone/>
            </a:pPr>
            <a:r>
              <a:rPr lang="en-GB" sz="2800" dirty="0"/>
              <a:t>A daily intake of the Word of God strengthens a believer’s faith. What we hear consistently has a way of bringing faith or fear to us.</a:t>
            </a:r>
          </a:p>
          <a:p>
            <a:r>
              <a:rPr lang="en-GB" sz="2800" dirty="0"/>
              <a:t>Quiet time helps you to prioritize your relationship with God. </a:t>
            </a:r>
            <a:br>
              <a:rPr lang="en-GB" sz="2800" dirty="0"/>
            </a:br>
            <a:r>
              <a:rPr lang="en-GB" sz="2800" b="1" dirty="0">
                <a:solidFill>
                  <a:srgbClr val="984A57"/>
                </a:solidFill>
              </a:rPr>
              <a:t>[Matthew 6:33]</a:t>
            </a:r>
            <a:r>
              <a:rPr lang="en-GB" sz="2800" b="1" dirty="0"/>
              <a:t>. </a:t>
            </a:r>
          </a:p>
          <a:p>
            <a:pPr marL="0" indent="0">
              <a:buNone/>
            </a:pPr>
            <a:r>
              <a:rPr lang="en-GB" sz="2800" dirty="0"/>
              <a:t>When we make time to be with the Lord each morning, it helps us prioritize our relationship with God. ‘When God comes first in our lives, we end up living fulfilled.’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976368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7713663" cy="1325563"/>
          </a:xfrm>
        </p:spPr>
        <p:txBody>
          <a:bodyPr/>
          <a:lstStyle/>
          <a:p>
            <a:r>
              <a:rPr lang="en-GB" dirty="0"/>
              <a:t>Importance of Quiet Time/ Benefits of Quiet Time For a Believer</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r>
              <a:rPr lang="en-GB" sz="2800" dirty="0"/>
              <a:t>Quiet time helps you have a conversation with the most important person in your life.</a:t>
            </a:r>
          </a:p>
          <a:p>
            <a:r>
              <a:rPr lang="en-GB" sz="2800" dirty="0"/>
              <a:t>Quiet time enables you to grow up spiritually. </a:t>
            </a:r>
            <a:r>
              <a:rPr lang="en-GB" sz="2800" dirty="0">
                <a:solidFill>
                  <a:srgbClr val="984A57"/>
                </a:solidFill>
              </a:rPr>
              <a:t>[Ephesians 4:15]</a:t>
            </a:r>
          </a:p>
          <a:p>
            <a:r>
              <a:rPr lang="en-GB" sz="2800" dirty="0"/>
              <a:t>Quiet time helps you to know the Lord and love Him eventually. </a:t>
            </a:r>
            <a:br>
              <a:rPr lang="en-GB" sz="2800" dirty="0"/>
            </a:br>
            <a:r>
              <a:rPr lang="en-GB" sz="2800" dirty="0">
                <a:solidFill>
                  <a:srgbClr val="984A57"/>
                </a:solidFill>
              </a:rPr>
              <a:t>[John 14:15]</a:t>
            </a:r>
          </a:p>
          <a:p>
            <a:r>
              <a:rPr lang="en-GB" sz="2800" dirty="0"/>
              <a:t>It helps you to meditate properly on the word of God.</a:t>
            </a:r>
          </a:p>
          <a:p>
            <a:r>
              <a:rPr lang="en-GB" sz="2800" dirty="0"/>
              <a:t>It helps you to maintain a healthy prayer life.</a:t>
            </a:r>
          </a:p>
          <a:p>
            <a:r>
              <a:rPr lang="en-GB" sz="2800" dirty="0"/>
              <a:t>It draws you into intimacy with God.</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2850501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7713663" cy="1325563"/>
          </a:xfrm>
        </p:spPr>
        <p:txBody>
          <a:bodyPr/>
          <a:lstStyle/>
          <a:p>
            <a:r>
              <a:rPr lang="en-GB" dirty="0"/>
              <a:t>How to have your Quiet Time: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r>
              <a:rPr lang="en-GB" sz="2800" dirty="0"/>
              <a:t>1. Choose/Select a particular time to always be with the Lord.</a:t>
            </a:r>
          </a:p>
          <a:p>
            <a:r>
              <a:rPr lang="en-GB" sz="2800" dirty="0"/>
              <a:t>It is a great thing to schedule a particular time each day to spend with the Lord. Preferably rising early has proved to be more fulfilling.</a:t>
            </a:r>
          </a:p>
          <a:p>
            <a:r>
              <a:rPr lang="en-GB" sz="2800" dirty="0"/>
              <a:t>2. Choose a particular place to have your quiet time. Move away from all distractions. If possible, switch off your phone, so that you can have a single focus towards your devotion.</a:t>
            </a:r>
          </a:p>
          <a:p>
            <a:r>
              <a:rPr lang="en-GB" sz="2800" dirty="0"/>
              <a:t>3. Have a book or journal specifically for your quiet time. Write the things you learned and also how you are going to apply them to your life.</a:t>
            </a:r>
          </a:p>
          <a:p>
            <a:r>
              <a:rPr lang="en-GB" sz="2800" dirty="0"/>
              <a:t>4. Pray and worship the Lord before you start your devotion.</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7818193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7713663" cy="1325563"/>
          </a:xfrm>
        </p:spPr>
        <p:txBody>
          <a:bodyPr/>
          <a:lstStyle/>
          <a:p>
            <a:r>
              <a:rPr lang="en-GB" dirty="0"/>
              <a:t>How to have your Quiet Time: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11114459" cy="4360520"/>
          </a:xfrm>
        </p:spPr>
        <p:txBody>
          <a:bodyPr/>
          <a:lstStyle/>
          <a:p>
            <a:pPr marL="0" indent="0">
              <a:buNone/>
            </a:pPr>
            <a:endParaRPr lang="en-GB" sz="2800" dirty="0"/>
          </a:p>
          <a:p>
            <a:pPr marL="0" indent="0">
              <a:buNone/>
            </a:pPr>
            <a:r>
              <a:rPr lang="en-GB" sz="2800" dirty="0"/>
              <a:t>There is no rigid way to go about your quiet time. The time to have it is not cast in stone. However, it is best to have it during the time where you have the most energy and are very alert. This is usually in the morning. Again, we have an example in Jesus who also had quiet times in the mornings during His days in the flesh.</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816255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p:txBody>
          <a:bodyPr/>
          <a:lstStyle/>
          <a:p>
            <a:r>
              <a:rPr lang="en-GB" dirty="0"/>
              <a:t>THE GOAL OF DISCIPLESHIP CLASS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1825625"/>
            <a:ext cx="9976639" cy="4351338"/>
          </a:xfrm>
        </p:spPr>
        <p:txBody>
          <a:bodyPr/>
          <a:lstStyle/>
          <a:p>
            <a:pPr marL="0" indent="0">
              <a:buNone/>
            </a:pPr>
            <a:r>
              <a:rPr lang="en-GB" sz="2800" dirty="0"/>
              <a:t>The main work Jesus gave to the church is to make Christ-like disciples. What we usually call the Great Commission, does not just deal with the sharing of the Gospel. The sharing of the Gospel is the first step to fulfilling the work of raising Christ-like disciples. In Matthew 28:16, Jesus gave the command to His disciples to also make disciples. It is important to note that, it takes someone who has been discipled to raise another disciple. If you have not been discipled, you cannot raise other disciples</a:t>
            </a:r>
            <a:endParaRPr lang="en-US" sz="36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689288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3A7EDB62-3E60-F44C-AE34-9495623E004A}"/>
              </a:ext>
            </a:extLst>
          </p:cNvPr>
          <p:cNvPicPr>
            <a:picLocks noGrp="1" noChangeAspect="1"/>
          </p:cNvPicPr>
          <p:nvPr>
            <p:ph type="pic" sz="quarter" idx="10"/>
          </p:nvPr>
        </p:nvPicPr>
        <p:blipFill>
          <a:blip r:embed="rId3">
            <a:alphaModFix amt="32000"/>
          </a:blip>
          <a:srcRect/>
          <a:stretch/>
        </p:blipFill>
        <p:spPr>
          <a:xfrm>
            <a:off x="710812" y="728545"/>
            <a:ext cx="5305661" cy="5305661"/>
          </a:xfrm>
        </p:spPr>
      </p:pic>
      <p:sp>
        <p:nvSpPr>
          <p:cNvPr id="7" name="Title 6">
            <a:extLst>
              <a:ext uri="{FF2B5EF4-FFF2-40B4-BE49-F238E27FC236}">
                <a16:creationId xmlns:a16="http://schemas.microsoft.com/office/drawing/2014/main" id="{532C5D74-7E71-4488-B3EF-73A86F046614}"/>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F91501E1-4EA1-44EB-AF62-6F74678A2331}"/>
              </a:ext>
            </a:extLst>
          </p:cNvPr>
          <p:cNvSpPr>
            <a:spLocks noGrp="1"/>
          </p:cNvSpPr>
          <p:nvPr>
            <p:ph type="body" sz="quarter" idx="11"/>
          </p:nvPr>
        </p:nvSpPr>
        <p:spPr>
          <a:xfrm>
            <a:off x="6495687" y="4122945"/>
            <a:ext cx="4533900" cy="503238"/>
          </a:xfrm>
        </p:spPr>
        <p:txBody>
          <a:bodyPr/>
          <a:lstStyle/>
          <a:p>
            <a:r>
              <a:rPr lang="en-US" dirty="0">
                <a:hlinkClick r:id="rId4"/>
              </a:rPr>
              <a:t>https://connectcyi.org</a:t>
            </a:r>
            <a:r>
              <a:rPr lang="en-US" dirty="0"/>
              <a:t> </a:t>
            </a:r>
          </a:p>
        </p:txBody>
      </p:sp>
    </p:spTree>
    <p:extLst>
      <p:ext uri="{BB962C8B-B14F-4D97-AF65-F5344CB8AC3E}">
        <p14:creationId xmlns:p14="http://schemas.microsoft.com/office/powerpoint/2010/main" val="2928802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5580062" cy="1325563"/>
          </a:xfrm>
        </p:spPr>
        <p:txBody>
          <a:bodyPr/>
          <a:lstStyle/>
          <a:p>
            <a:r>
              <a:rPr lang="en-GB" dirty="0"/>
              <a:t>The Initial Call of Jesus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dirty="0"/>
              <a:t>When Jesus was on earth, He preached about the kingdom and spent His life raising disciples. If Jesus used discipleship as a tool for kingdom expansion, we have no option but to also use the same tool. This is because, the initial call of Christ to the men He associated with, in His purpose of world evangelization, was a call to discipleship. The call shows how Jesus wants us to be followers (disciples) of him, so He can make us into what He wants.</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2472784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5580062" cy="1325563"/>
          </a:xfrm>
        </p:spPr>
        <p:txBody>
          <a:bodyPr/>
          <a:lstStyle/>
          <a:p>
            <a:r>
              <a:rPr lang="en-GB" dirty="0"/>
              <a:t>The Initial Call of Jesus</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613564" y="2245290"/>
            <a:ext cx="10964871" cy="1943653"/>
          </a:xfrm>
        </p:spPr>
        <p:txBody>
          <a:bodyPr/>
          <a:lstStyle/>
          <a:p>
            <a:pPr marL="0" indent="0" algn="ctr">
              <a:buNone/>
            </a:pPr>
            <a:r>
              <a:rPr lang="en-GB" sz="2800" dirty="0">
                <a:solidFill>
                  <a:srgbClr val="984A57"/>
                </a:solidFill>
              </a:rPr>
              <a:t>As Jesus walked beside the Sea of Galilee, He saw Simon and his brother Andrew casting a net into the lake, for they were fishermen. 17 "Come, follow me," Jesus said, "and I will make you fishers of men" </a:t>
            </a:r>
          </a:p>
          <a:p>
            <a:pPr marL="0" indent="0" algn="ctr">
              <a:buNone/>
            </a:pPr>
            <a:r>
              <a:rPr lang="en-GB" sz="2800" b="1" dirty="0">
                <a:solidFill>
                  <a:srgbClr val="984A57"/>
                </a:solidFill>
              </a:rPr>
              <a:t>[Mark 1:16–17].</a:t>
            </a:r>
            <a:endParaRPr lang="en-US" sz="2800" b="1" dirty="0">
              <a:solidFill>
                <a:srgbClr val="984A57"/>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61710"/>
            <a:ext cx="6093977" cy="6093977"/>
          </a:xfrm>
          <a:prstGeom prst="ellipse">
            <a:avLst/>
          </a:prstGeom>
        </p:spPr>
      </p:pic>
      <p:sp>
        <p:nvSpPr>
          <p:cNvPr id="6" name="Content Placeholder 2">
            <a:extLst>
              <a:ext uri="{FF2B5EF4-FFF2-40B4-BE49-F238E27FC236}">
                <a16:creationId xmlns:a16="http://schemas.microsoft.com/office/drawing/2014/main" id="{4D328AA7-E746-448F-B714-E7157DAEC9EA}"/>
              </a:ext>
            </a:extLst>
          </p:cNvPr>
          <p:cNvSpPr txBox="1">
            <a:spLocks/>
          </p:cNvSpPr>
          <p:nvPr/>
        </p:nvSpPr>
        <p:spPr>
          <a:xfrm>
            <a:off x="543697" y="4863507"/>
            <a:ext cx="9971902" cy="1943653"/>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800" dirty="0"/>
              <a:t>His initial call was for men to come and follow Him. Before he ascended to heaven, Jesus gave these same men (and to us) the command </a:t>
            </a:r>
            <a:r>
              <a:rPr lang="en-GB" sz="2800" dirty="0">
                <a:solidFill>
                  <a:srgbClr val="984A57"/>
                </a:solidFill>
              </a:rPr>
              <a:t>“Go and make disciples of all nation” [Matthew 28:19-20]</a:t>
            </a:r>
            <a:r>
              <a:rPr lang="en-GB" sz="2800" dirty="0"/>
              <a:t>.</a:t>
            </a:r>
            <a:endParaRPr lang="en-US" sz="2800" dirty="0"/>
          </a:p>
        </p:txBody>
      </p:sp>
    </p:spTree>
    <p:extLst>
      <p:ext uri="{BB962C8B-B14F-4D97-AF65-F5344CB8AC3E}">
        <p14:creationId xmlns:p14="http://schemas.microsoft.com/office/powerpoint/2010/main" val="2304658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5580062" cy="1325563"/>
          </a:xfrm>
        </p:spPr>
        <p:txBody>
          <a:bodyPr/>
          <a:lstStyle/>
          <a:p>
            <a:r>
              <a:rPr lang="en-GB" dirty="0"/>
              <a:t>Discipleship is a Format.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dirty="0"/>
              <a:t>The reason many people cannot pass on their faith to other people is that, although they know some things about their faith, they have never been discipled and so it is difficult to pass on what they believe. Without being taken through the formal discipleship training, the informal disciple has a problem of passing on formats to another person. What we mean by format here is a systematic way of training people.</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013207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5580062" cy="1325563"/>
          </a:xfrm>
        </p:spPr>
        <p:txBody>
          <a:bodyPr/>
          <a:lstStyle/>
          <a:p>
            <a:r>
              <a:rPr lang="en-GB" dirty="0"/>
              <a:t>Discipleship is a Format.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b="1" dirty="0"/>
              <a:t>Example:</a:t>
            </a:r>
            <a:r>
              <a:rPr lang="en-GB" sz="2800" dirty="0"/>
              <a:t> Driving schools have a systematic way of training new drivers. Someone who has not been to a driving school can know how to drive, but there will be a problem when he or she has to teach another person how to drive. This is because he/she has not gone through a systematic training process. The same applies to other institutions or schools of learning. A look at universities shows us that there is a systematic way of raising doctors, lawyers, nurses amongst others. This confirms that there is a need for systematic training of disciples in the Kingdom of God. </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758486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5580062" cy="1325563"/>
          </a:xfrm>
        </p:spPr>
        <p:txBody>
          <a:bodyPr/>
          <a:lstStyle/>
          <a:p>
            <a:r>
              <a:rPr lang="en-GB" dirty="0"/>
              <a:t>Discipleship is a Format. </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1816443"/>
            <a:ext cx="9971902" cy="4360520"/>
          </a:xfrm>
        </p:spPr>
        <p:txBody>
          <a:bodyPr/>
          <a:lstStyle/>
          <a:p>
            <a:pPr marL="0" indent="0">
              <a:buNone/>
            </a:pPr>
            <a:r>
              <a:rPr lang="en-GB" sz="2800" dirty="0"/>
              <a:t>Let us always remember that a disciple is a </a:t>
            </a:r>
            <a:r>
              <a:rPr lang="en-GB" sz="2800" dirty="0">
                <a:solidFill>
                  <a:srgbClr val="984A57"/>
                </a:solidFill>
              </a:rPr>
              <a:t>student</a:t>
            </a:r>
            <a:r>
              <a:rPr lang="en-GB" sz="2800" dirty="0"/>
              <a:t> or an </a:t>
            </a:r>
            <a:r>
              <a:rPr lang="en-GB" sz="2800" dirty="0">
                <a:solidFill>
                  <a:srgbClr val="984A57"/>
                </a:solidFill>
              </a:rPr>
              <a:t>apprentice</a:t>
            </a:r>
            <a:r>
              <a:rPr lang="en-GB" sz="2800" dirty="0"/>
              <a:t>. If a disciple is an apprentice, then there should be formal training for him. We can conclude that if there is a format for raising teachers, nurses and doctors, then more importantly, there should be a system for training Christ-like disciples</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862666316"/>
      </p:ext>
    </p:extLst>
  </p:cSld>
  <p:clrMapOvr>
    <a:masterClrMapping/>
  </p:clrMapOvr>
</p:sld>
</file>

<file path=ppt/theme/theme1.xml><?xml version="1.0" encoding="utf-8"?>
<a:theme xmlns:a="http://schemas.openxmlformats.org/drawingml/2006/main" name="Office Theme">
  <a:themeElements>
    <a:clrScheme name="Contoso v2">
      <a:dk1>
        <a:sysClr val="windowText" lastClr="000000"/>
      </a:dk1>
      <a:lt1>
        <a:sysClr val="window" lastClr="FFFFFF"/>
      </a:lt1>
      <a:dk2>
        <a:srgbClr val="44546A"/>
      </a:dk2>
      <a:lt2>
        <a:srgbClr val="E7E6E6"/>
      </a:lt2>
      <a:accent1>
        <a:srgbClr val="155078"/>
      </a:accent1>
      <a:accent2>
        <a:srgbClr val="0F3955"/>
      </a:accent2>
      <a:accent3>
        <a:srgbClr val="BF678E"/>
      </a:accent3>
      <a:accent4>
        <a:srgbClr val="B2606E"/>
      </a:accent4>
      <a:accent5>
        <a:srgbClr val="731F1C"/>
      </a:accent5>
      <a:accent6>
        <a:srgbClr val="666666"/>
      </a:accent6>
      <a:hlink>
        <a:srgbClr val="BF678E"/>
      </a:hlink>
      <a:folHlink>
        <a:srgbClr val="731F1C"/>
      </a:folHlink>
    </a:clrScheme>
    <a:fontScheme name="Contoso v2">
      <a:majorFont>
        <a:latin typeface="Corbe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88997677_Rose suite presentation_AAS_v4" id="{97C8BA14-D802-4795-89C7-EAA620DD846B}" vid="{D162D178-FB75-4B8B-B67A-CA51C6DCA18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72F8CF-3688-4B14-A13A-EB7FF46D2F47}">
  <ds:schemaRefs>
    <ds:schemaRef ds:uri="16c05727-aa75-4e4a-9b5f-8a80a1165891"/>
    <ds:schemaRef ds:uri="http://purl.org/dc/elements/1.1/"/>
    <ds:schemaRef ds:uri="http://www.w3.org/XML/1998/namespace"/>
    <ds:schemaRef ds:uri="http://purl.org/dc/dcmityp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71af3243-3dd4-4a8d-8c0d-dd76da1f02a5"/>
    <ds:schemaRef ds:uri="http://schemas.microsoft.com/office/2006/metadata/properties"/>
  </ds:schemaRefs>
</ds:datastoreItem>
</file>

<file path=customXml/itemProps2.xml><?xml version="1.0" encoding="utf-8"?>
<ds:datastoreItem xmlns:ds="http://schemas.openxmlformats.org/officeDocument/2006/customXml" ds:itemID="{75D9C8E3-B635-4963-8B68-3FC691872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4996C2-A795-46F9-93BE-0C463FDCD1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Rose suite presentation</Template>
  <TotalTime>1010</TotalTime>
  <Words>3303</Words>
  <Application>Microsoft Office PowerPoint</Application>
  <PresentationFormat>Widescreen</PresentationFormat>
  <Paragraphs>210</Paragraphs>
  <Slides>40</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Corbel</vt:lpstr>
      <vt:lpstr>Office Theme</vt:lpstr>
      <vt:lpstr>Level 1</vt:lpstr>
      <vt:lpstr>Class 1</vt:lpstr>
      <vt:lpstr>THE GOAL OF DISCIPLESHIP CLASS</vt:lpstr>
      <vt:lpstr>THE GOAL OF DISCIPLESHIP CLASS</vt:lpstr>
      <vt:lpstr>The Initial Call of Jesus</vt:lpstr>
      <vt:lpstr>The Initial Call of Jesus</vt:lpstr>
      <vt:lpstr>Discipleship is a Format. </vt:lpstr>
      <vt:lpstr>Discipleship is a Format. </vt:lpstr>
      <vt:lpstr>Discipleship is a Format. </vt:lpstr>
      <vt:lpstr>IMPORTANCE OF DISCIPLESHIP </vt:lpstr>
      <vt:lpstr>IMPORTANCE OF DISCIPLESHIP </vt:lpstr>
      <vt:lpstr>IMPORTANCE OF DISCIPLESHIP </vt:lpstr>
      <vt:lpstr>THE GOAL OF DISCIPLESHIP </vt:lpstr>
      <vt:lpstr>DISCIPLESHIP IS A PROCESS</vt:lpstr>
      <vt:lpstr>Class 2</vt:lpstr>
      <vt:lpstr>DISCIPLINES THAT MAKE CHRIST-LIKE DISCIPLEs</vt:lpstr>
      <vt:lpstr>1. The Discipline of Learning! </vt:lpstr>
      <vt:lpstr>1. The Discipline of Learning! </vt:lpstr>
      <vt:lpstr>Learning from God’s Word</vt:lpstr>
      <vt:lpstr>Learning from God’s Word</vt:lpstr>
      <vt:lpstr>Learning from God’s Word</vt:lpstr>
      <vt:lpstr>Learning from God’s Word</vt:lpstr>
      <vt:lpstr>Learning from your shepherd (disciple-maker)</vt:lpstr>
      <vt:lpstr>Learning from your shepherd (disciple-maker)</vt:lpstr>
      <vt:lpstr>2. The Discipline of Commitment to Spiritual Things.</vt:lpstr>
      <vt:lpstr>2. The Discipline of Commitment to Spiritual Things.</vt:lpstr>
      <vt:lpstr>2. The Discipline of Commitment to Spiritual Things.</vt:lpstr>
      <vt:lpstr>3. The Discipline of Prioritizing Our Relationship with God. </vt:lpstr>
      <vt:lpstr>3. The Discipline of Prioritizing Our Relationship with God. </vt:lpstr>
      <vt:lpstr>3. The Discipline of Prioritizing Our Relationship with God. </vt:lpstr>
      <vt:lpstr>Class 3</vt:lpstr>
      <vt:lpstr>QUIET TIME [Mark 1:35]</vt:lpstr>
      <vt:lpstr>Quiet Time / Precious Moment includes the following; </vt:lpstr>
      <vt:lpstr>Quiet Time / Precious Moment includes the following; </vt:lpstr>
      <vt:lpstr>Quiet Time / Precious Moment includes the following; </vt:lpstr>
      <vt:lpstr>Importance of Quiet Time/ Benefits of Quiet Time For a Believer</vt:lpstr>
      <vt:lpstr>Importance of Quiet Time/ Benefits of Quiet Time For a Believer</vt:lpstr>
      <vt:lpstr>How to have your Quiet Time: </vt:lpstr>
      <vt:lpstr>How to have your Quiet Time: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I</dc:title>
  <dc:creator>Kwadwo Agyapon-Ntra</dc:creator>
  <cp:lastModifiedBy>Kwadwo Agyapon-Ntra</cp:lastModifiedBy>
  <cp:revision>5</cp:revision>
  <dcterms:created xsi:type="dcterms:W3CDTF">2021-10-05T17:35:06Z</dcterms:created>
  <dcterms:modified xsi:type="dcterms:W3CDTF">2021-10-06T10:28:51Z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